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fbf045b3ca44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425f7220764e7f"/>
  </p:sldMasterIdLst>
  <p:sldIdLst>
    <p:sldId xmlns:r="http://schemas.openxmlformats.org/officeDocument/2006/relationships" id="256" r:id="R4c88b8aac7884d9c"/>
    <p:sldId xmlns:r="http://schemas.openxmlformats.org/officeDocument/2006/relationships" id="257" r:id="R3b8373aa384d48df"/>
    <p:sldId xmlns:r="http://schemas.openxmlformats.org/officeDocument/2006/relationships" id="258" r:id="R62c62873b98f4711"/>
    <p:sldId xmlns:r="http://schemas.openxmlformats.org/officeDocument/2006/relationships" id="259" r:id="Ra41d0be22c5145ca"/>
    <p:sldId xmlns:r="http://schemas.openxmlformats.org/officeDocument/2006/relationships" id="260" r:id="Ra4fc9587788e481b"/>
    <p:sldId xmlns:r="http://schemas.openxmlformats.org/officeDocument/2006/relationships" id="261" r:id="Rf19323a591db46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25f7220764e7f" /><Relationship Type="http://schemas.openxmlformats.org/officeDocument/2006/relationships/slide" Target="/ppt/slides/slide1.xml" Id="R4c88b8aac7884d9c" /><Relationship Type="http://schemas.openxmlformats.org/officeDocument/2006/relationships/slide" Target="/ppt/slides/slide2.xml" Id="R3b8373aa384d48df" /><Relationship Type="http://schemas.openxmlformats.org/officeDocument/2006/relationships/slide" Target="/ppt/slides/slide3.xml" Id="R62c62873b98f4711" /><Relationship Type="http://schemas.openxmlformats.org/officeDocument/2006/relationships/slide" Target="/ppt/slides/slide4.xml" Id="Ra41d0be22c5145ca" /><Relationship Type="http://schemas.openxmlformats.org/officeDocument/2006/relationships/slide" Target="/ppt/slides/slide5.xml" Id="Ra4fc9587788e481b" /><Relationship Type="http://schemas.openxmlformats.org/officeDocument/2006/relationships/slide" Target="/ppt/slides/slide6.xml" Id="Rf19323a591db46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7f359267204d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1897bae994ede" /><Relationship Type="http://schemas.openxmlformats.org/officeDocument/2006/relationships/theme" Target="/ppt/slideMasters/theme/theme1.xml" Id="R18dd53ff79b641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81897bae994e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19661ab344d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59d37e22f4e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ee7acc8e846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f71d270994b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61334ac7948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e677525cc4c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KAD-INVEST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Aukrusts vei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81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989 192 930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