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93579aed3c4e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28dfb572284751"/>
  </p:sldMasterIdLst>
  <p:sldIdLst>
    <p:sldId xmlns:r="http://schemas.openxmlformats.org/officeDocument/2006/relationships" id="256" r:id="R48e6b62d883c4033"/>
    <p:sldId xmlns:r="http://schemas.openxmlformats.org/officeDocument/2006/relationships" id="257" r:id="R773d99556f684a35"/>
    <p:sldId xmlns:r="http://schemas.openxmlformats.org/officeDocument/2006/relationships" id="258" r:id="Reca16cb5ae434ff7"/>
    <p:sldId xmlns:r="http://schemas.openxmlformats.org/officeDocument/2006/relationships" id="259" r:id="R16be3fa29d5949f9"/>
    <p:sldId xmlns:r="http://schemas.openxmlformats.org/officeDocument/2006/relationships" id="260" r:id="R98d4598294a24da0"/>
    <p:sldId xmlns:r="http://schemas.openxmlformats.org/officeDocument/2006/relationships" id="261" r:id="R4a32c04cc51c4caa"/>
    <p:sldId xmlns:r="http://schemas.openxmlformats.org/officeDocument/2006/relationships" id="262" r:id="Rdd5e25d642f04c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8dfb572284751" /><Relationship Type="http://schemas.openxmlformats.org/officeDocument/2006/relationships/slide" Target="/ppt/slides/slide1.xml" Id="R48e6b62d883c4033" /><Relationship Type="http://schemas.openxmlformats.org/officeDocument/2006/relationships/slide" Target="/ppt/slides/slide2.xml" Id="R773d99556f684a35" /><Relationship Type="http://schemas.openxmlformats.org/officeDocument/2006/relationships/slide" Target="/ppt/slides/slide3.xml" Id="Reca16cb5ae434ff7" /><Relationship Type="http://schemas.openxmlformats.org/officeDocument/2006/relationships/slide" Target="/ppt/slides/slide4.xml" Id="R16be3fa29d5949f9" /><Relationship Type="http://schemas.openxmlformats.org/officeDocument/2006/relationships/slide" Target="/ppt/slides/slide5.xml" Id="R98d4598294a24da0" /><Relationship Type="http://schemas.openxmlformats.org/officeDocument/2006/relationships/slide" Target="/ppt/slides/slide6.xml" Id="R4a32c04cc51c4caa" /><Relationship Type="http://schemas.openxmlformats.org/officeDocument/2006/relationships/slide" Target="/ppt/slides/slide7.xml" Id="Rdd5e25d642f04c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aaf2a444ba4b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d56b2b4184956" /><Relationship Type="http://schemas.openxmlformats.org/officeDocument/2006/relationships/theme" Target="/ppt/slideMasters/theme/theme1.xml" Id="Ra76c69ea3b3c4a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8d56b2b41849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c4417ec2644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770f142f244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45fa17b4d40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311d677f541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72f1813d348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871428c0642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f5e1d237142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KVIK STAVERN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KVIK STAVERN AS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2 164 440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12 531 518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18 503 808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DAGNY HILL-JENSEN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Torsrødveien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989 192 566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