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ff1724bc4e40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57a1084a064aaa"/>
  </p:sldMasterIdLst>
  <p:sldIdLst>
    <p:sldId xmlns:r="http://schemas.openxmlformats.org/officeDocument/2006/relationships" id="256" r:id="Rc4a7a69d29354749"/>
    <p:sldId xmlns:r="http://schemas.openxmlformats.org/officeDocument/2006/relationships" id="257" r:id="R6259dd73cfe945f0"/>
    <p:sldId xmlns:r="http://schemas.openxmlformats.org/officeDocument/2006/relationships" id="258" r:id="Re9b8c36bdb6d4f1d"/>
    <p:sldId xmlns:r="http://schemas.openxmlformats.org/officeDocument/2006/relationships" id="259" r:id="R906f6c61bae14b39"/>
    <p:sldId xmlns:r="http://schemas.openxmlformats.org/officeDocument/2006/relationships" id="260" r:id="Rf1c4bea7516c4c24"/>
    <p:sldId xmlns:r="http://schemas.openxmlformats.org/officeDocument/2006/relationships" id="261" r:id="Rfb46d3253bf0453c"/>
    <p:sldId xmlns:r="http://schemas.openxmlformats.org/officeDocument/2006/relationships" id="262" r:id="R86fc7f48d1f048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57a1084a064aaa" /><Relationship Type="http://schemas.openxmlformats.org/officeDocument/2006/relationships/slide" Target="/ppt/slides/slide1.xml" Id="Rc4a7a69d29354749" /><Relationship Type="http://schemas.openxmlformats.org/officeDocument/2006/relationships/slide" Target="/ppt/slides/slide2.xml" Id="R6259dd73cfe945f0" /><Relationship Type="http://schemas.openxmlformats.org/officeDocument/2006/relationships/slide" Target="/ppt/slides/slide3.xml" Id="Re9b8c36bdb6d4f1d" /><Relationship Type="http://schemas.openxmlformats.org/officeDocument/2006/relationships/slide" Target="/ppt/slides/slide4.xml" Id="R906f6c61bae14b39" /><Relationship Type="http://schemas.openxmlformats.org/officeDocument/2006/relationships/slide" Target="/ppt/slides/slide5.xml" Id="Rf1c4bea7516c4c24" /><Relationship Type="http://schemas.openxmlformats.org/officeDocument/2006/relationships/slide" Target="/ppt/slides/slide6.xml" Id="Rfb46d3253bf0453c" /><Relationship Type="http://schemas.openxmlformats.org/officeDocument/2006/relationships/slide" Target="/ppt/slides/slide7.xml" Id="R86fc7f48d1f048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9fd0521a5f47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b1a53cbf04825" /><Relationship Type="http://schemas.openxmlformats.org/officeDocument/2006/relationships/theme" Target="/ppt/slideMasters/theme/theme1.xml" Id="R0db77e928c8848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6b1a53cbf048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68c6c13cf46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c54b126354b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03330e5174e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236be454e4b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e18be73f642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42d44a98048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7b69d1bcb46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SORO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SORO INVESTERING AS ble etablert [år] og holder til i Skjold.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984 227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18 156 314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21 352 141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 SVERRE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Sverre Vik, Isvikvegen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5574 Skjold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67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989 191 969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SORO INVESTERING AS</a:t>
            </a:r>
          </a:p>
        </p:txBody>
      </p:sp>
    </p:spTree>
  </p:cSld>
  <p:clrMapOvr>
    <a:masterClrMapping xmlns:a="http://schemas.openxmlformats.org/drawingml/2006/main"/>
  </p:clrMapOvr>
</p:sld>
</file>