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229d38fee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1a4ad08b34c00"/>
  </p:sldMasterIdLst>
  <p:sldIdLst>
    <p:sldId xmlns:r="http://schemas.openxmlformats.org/officeDocument/2006/relationships" id="256" r:id="Rdc4ae0b76382476b"/>
    <p:sldId xmlns:r="http://schemas.openxmlformats.org/officeDocument/2006/relationships" id="257" r:id="R758e0afb054e4d27"/>
    <p:sldId xmlns:r="http://schemas.openxmlformats.org/officeDocument/2006/relationships" id="258" r:id="Reb33ed7f2c3a42f8"/>
    <p:sldId xmlns:r="http://schemas.openxmlformats.org/officeDocument/2006/relationships" id="259" r:id="Rb0c4ddcc40c940af"/>
    <p:sldId xmlns:r="http://schemas.openxmlformats.org/officeDocument/2006/relationships" id="260" r:id="R444545fdc5914a0d"/>
    <p:sldId xmlns:r="http://schemas.openxmlformats.org/officeDocument/2006/relationships" id="261" r:id="Rf5e1aae75a33471e"/>
    <p:sldId xmlns:r="http://schemas.openxmlformats.org/officeDocument/2006/relationships" id="262" r:id="Re935ed058ed4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1a4ad08b34c00" /><Relationship Type="http://schemas.openxmlformats.org/officeDocument/2006/relationships/slide" Target="/ppt/slides/slide1.xml" Id="Rdc4ae0b76382476b" /><Relationship Type="http://schemas.openxmlformats.org/officeDocument/2006/relationships/slide" Target="/ppt/slides/slide2.xml" Id="R758e0afb054e4d27" /><Relationship Type="http://schemas.openxmlformats.org/officeDocument/2006/relationships/slide" Target="/ppt/slides/slide3.xml" Id="Reb33ed7f2c3a42f8" /><Relationship Type="http://schemas.openxmlformats.org/officeDocument/2006/relationships/slide" Target="/ppt/slides/slide4.xml" Id="Rb0c4ddcc40c940af" /><Relationship Type="http://schemas.openxmlformats.org/officeDocument/2006/relationships/slide" Target="/ppt/slides/slide5.xml" Id="R444545fdc5914a0d" /><Relationship Type="http://schemas.openxmlformats.org/officeDocument/2006/relationships/slide" Target="/ppt/slides/slide6.xml" Id="Rf5e1aae75a33471e" /><Relationship Type="http://schemas.openxmlformats.org/officeDocument/2006/relationships/slide" Target="/ppt/slides/slide7.xml" Id="Re935ed058ed4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680cbabc9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b935dfaef4019" /><Relationship Type="http://schemas.openxmlformats.org/officeDocument/2006/relationships/theme" Target="/ppt/slideMasters/theme/theme1.xml" Id="Ra07e93d26c30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b935dfaef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4742c53ae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75c0c566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45b34c2f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e71cc230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6147a78aa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b12e917fd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b83bcd908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13 103 868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13 131 736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TØNNES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