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4398bf5f6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f008a92084218"/>
  </p:sldMasterIdLst>
  <p:sldIdLst>
    <p:sldId xmlns:r="http://schemas.openxmlformats.org/officeDocument/2006/relationships" id="256" r:id="Rf929db1166634a4d"/>
    <p:sldId xmlns:r="http://schemas.openxmlformats.org/officeDocument/2006/relationships" id="257" r:id="R5ee01e9caea949e6"/>
    <p:sldId xmlns:r="http://schemas.openxmlformats.org/officeDocument/2006/relationships" id="258" r:id="R302b43d93cae48ee"/>
    <p:sldId xmlns:r="http://schemas.openxmlformats.org/officeDocument/2006/relationships" id="259" r:id="R5073875960694d98"/>
    <p:sldId xmlns:r="http://schemas.openxmlformats.org/officeDocument/2006/relationships" id="260" r:id="R8f4f881a051946a0"/>
    <p:sldId xmlns:r="http://schemas.openxmlformats.org/officeDocument/2006/relationships" id="261" r:id="R5944b6b4b54f49d2"/>
    <p:sldId xmlns:r="http://schemas.openxmlformats.org/officeDocument/2006/relationships" id="262" r:id="R0b6995757f1f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f008a92084218" /><Relationship Type="http://schemas.openxmlformats.org/officeDocument/2006/relationships/slide" Target="/ppt/slides/slide1.xml" Id="Rf929db1166634a4d" /><Relationship Type="http://schemas.openxmlformats.org/officeDocument/2006/relationships/slide" Target="/ppt/slides/slide2.xml" Id="R5ee01e9caea949e6" /><Relationship Type="http://schemas.openxmlformats.org/officeDocument/2006/relationships/slide" Target="/ppt/slides/slide3.xml" Id="R302b43d93cae48ee" /><Relationship Type="http://schemas.openxmlformats.org/officeDocument/2006/relationships/slide" Target="/ppt/slides/slide4.xml" Id="R5073875960694d98" /><Relationship Type="http://schemas.openxmlformats.org/officeDocument/2006/relationships/slide" Target="/ppt/slides/slide5.xml" Id="R8f4f881a051946a0" /><Relationship Type="http://schemas.openxmlformats.org/officeDocument/2006/relationships/slide" Target="/ppt/slides/slide6.xml" Id="R5944b6b4b54f49d2" /><Relationship Type="http://schemas.openxmlformats.org/officeDocument/2006/relationships/slide" Target="/ppt/slides/slide7.xml" Id="R0b6995757f1f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b1b5cca71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117cb43b4543" /><Relationship Type="http://schemas.openxmlformats.org/officeDocument/2006/relationships/theme" Target="/ppt/slideMasters/theme/theme1.xml" Id="Rdc36b125c96a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7117cb43b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e12731d6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6e6720e7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62d59238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8b2b51e1d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895fe58a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e0f7e2b57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1e3072fb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13 103 868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13 131 736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TØNNES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