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2e08d91c648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0e4425eef45fa"/>
  </p:sldMasterIdLst>
  <p:sldIdLst>
    <p:sldId xmlns:r="http://schemas.openxmlformats.org/officeDocument/2006/relationships" id="256" r:id="R914531da198a4917"/>
    <p:sldId xmlns:r="http://schemas.openxmlformats.org/officeDocument/2006/relationships" id="257" r:id="R3649dd977d7f40c2"/>
    <p:sldId xmlns:r="http://schemas.openxmlformats.org/officeDocument/2006/relationships" id="258" r:id="R57836674be4d49d1"/>
    <p:sldId xmlns:r="http://schemas.openxmlformats.org/officeDocument/2006/relationships" id="259" r:id="Rdeab99cfb9e84cf5"/>
    <p:sldId xmlns:r="http://schemas.openxmlformats.org/officeDocument/2006/relationships" id="260" r:id="Ra1c8aa4d82ee4ac2"/>
    <p:sldId xmlns:r="http://schemas.openxmlformats.org/officeDocument/2006/relationships" id="261" r:id="R66c47708bb6b4293"/>
    <p:sldId xmlns:r="http://schemas.openxmlformats.org/officeDocument/2006/relationships" id="262" r:id="R69edfa2b079e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0e4425eef45fa" /><Relationship Type="http://schemas.openxmlformats.org/officeDocument/2006/relationships/slide" Target="/ppt/slides/slide1.xml" Id="R914531da198a4917" /><Relationship Type="http://schemas.openxmlformats.org/officeDocument/2006/relationships/slide" Target="/ppt/slides/slide2.xml" Id="R3649dd977d7f40c2" /><Relationship Type="http://schemas.openxmlformats.org/officeDocument/2006/relationships/slide" Target="/ppt/slides/slide3.xml" Id="R57836674be4d49d1" /><Relationship Type="http://schemas.openxmlformats.org/officeDocument/2006/relationships/slide" Target="/ppt/slides/slide4.xml" Id="Rdeab99cfb9e84cf5" /><Relationship Type="http://schemas.openxmlformats.org/officeDocument/2006/relationships/slide" Target="/ppt/slides/slide5.xml" Id="Ra1c8aa4d82ee4ac2" /><Relationship Type="http://schemas.openxmlformats.org/officeDocument/2006/relationships/slide" Target="/ppt/slides/slide6.xml" Id="R66c47708bb6b4293" /><Relationship Type="http://schemas.openxmlformats.org/officeDocument/2006/relationships/slide" Target="/ppt/slides/slide7.xml" Id="R69edfa2b079e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a1d98c2d7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090d581b439d" /><Relationship Type="http://schemas.openxmlformats.org/officeDocument/2006/relationships/theme" Target="/ppt/slideMasters/theme/theme1.xml" Id="Rcbbef700989b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0090d581b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d0634025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9aa1fc7fd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c6a67c95c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a15cb168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e4930260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2e6cfa7c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bcc9dfad6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ROAR SINGSTAD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989 189 719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ROAR SINGSTAD AS</a:t>
            </a:r>
          </a:p>
        </p:txBody>
      </p:sp>
    </p:spTree>
  </p:cSld>
  <p:clrMapOvr>
    <a:masterClrMapping xmlns:a="http://schemas.openxmlformats.org/drawingml/2006/main"/>
  </p:clrMapOvr>
</p:sld>
</file>