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84a891f73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d8c26545b4bb6"/>
  </p:sldMasterIdLst>
  <p:sldIdLst>
    <p:sldId xmlns:r="http://schemas.openxmlformats.org/officeDocument/2006/relationships" id="256" r:id="R8abddc8f07254e30"/>
    <p:sldId xmlns:r="http://schemas.openxmlformats.org/officeDocument/2006/relationships" id="257" r:id="R06d44995b93a40d6"/>
    <p:sldId xmlns:r="http://schemas.openxmlformats.org/officeDocument/2006/relationships" id="258" r:id="R1def0808da124dce"/>
    <p:sldId xmlns:r="http://schemas.openxmlformats.org/officeDocument/2006/relationships" id="259" r:id="Ra614edb8404e4129"/>
    <p:sldId xmlns:r="http://schemas.openxmlformats.org/officeDocument/2006/relationships" id="260" r:id="R32a62aaf68d94b39"/>
    <p:sldId xmlns:r="http://schemas.openxmlformats.org/officeDocument/2006/relationships" id="261" r:id="R24f3877f17104642"/>
    <p:sldId xmlns:r="http://schemas.openxmlformats.org/officeDocument/2006/relationships" id="262" r:id="R0270ec8faa77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d8c26545b4bb6" /><Relationship Type="http://schemas.openxmlformats.org/officeDocument/2006/relationships/slide" Target="/ppt/slides/slide1.xml" Id="R8abddc8f07254e30" /><Relationship Type="http://schemas.openxmlformats.org/officeDocument/2006/relationships/slide" Target="/ppt/slides/slide2.xml" Id="R06d44995b93a40d6" /><Relationship Type="http://schemas.openxmlformats.org/officeDocument/2006/relationships/slide" Target="/ppt/slides/slide3.xml" Id="R1def0808da124dce" /><Relationship Type="http://schemas.openxmlformats.org/officeDocument/2006/relationships/slide" Target="/ppt/slides/slide4.xml" Id="Ra614edb8404e4129" /><Relationship Type="http://schemas.openxmlformats.org/officeDocument/2006/relationships/slide" Target="/ppt/slides/slide5.xml" Id="R32a62aaf68d94b39" /><Relationship Type="http://schemas.openxmlformats.org/officeDocument/2006/relationships/slide" Target="/ppt/slides/slide6.xml" Id="R24f3877f17104642" /><Relationship Type="http://schemas.openxmlformats.org/officeDocument/2006/relationships/slide" Target="/ppt/slides/slide7.xml" Id="R0270ec8faa77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6ff4047ae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e0d5a1ae54439" /><Relationship Type="http://schemas.openxmlformats.org/officeDocument/2006/relationships/theme" Target="/ppt/slideMasters/theme/theme1.xml" Id="R7f210239322d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e0d5a1ae5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4a9d0424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284f591f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aacda6a17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da1186a1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423a45ae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3fd1e5b2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056979aab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18 446 884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INGUNN MOLDEN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Sølsnes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