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1d4db274344a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df2c51e6b543fc"/>
  </p:sldMasterIdLst>
  <p:sldIdLst>
    <p:sldId xmlns:r="http://schemas.openxmlformats.org/officeDocument/2006/relationships" id="256" r:id="Rf00c76efdc6a4e51"/>
    <p:sldId xmlns:r="http://schemas.openxmlformats.org/officeDocument/2006/relationships" id="257" r:id="R53d89af1ac1f49e0"/>
    <p:sldId xmlns:r="http://schemas.openxmlformats.org/officeDocument/2006/relationships" id="258" r:id="R5a7a23233f00494c"/>
    <p:sldId xmlns:r="http://schemas.openxmlformats.org/officeDocument/2006/relationships" id="259" r:id="Rc5e4531aa4784ade"/>
    <p:sldId xmlns:r="http://schemas.openxmlformats.org/officeDocument/2006/relationships" id="260" r:id="R11d9729aac704f2e"/>
    <p:sldId xmlns:r="http://schemas.openxmlformats.org/officeDocument/2006/relationships" id="261" r:id="R0f5024a346fd4aa1"/>
    <p:sldId xmlns:r="http://schemas.openxmlformats.org/officeDocument/2006/relationships" id="262" r:id="R590e2ef6555c45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df2c51e6b543fc" /><Relationship Type="http://schemas.openxmlformats.org/officeDocument/2006/relationships/slide" Target="/ppt/slides/slide1.xml" Id="Rf00c76efdc6a4e51" /><Relationship Type="http://schemas.openxmlformats.org/officeDocument/2006/relationships/slide" Target="/ppt/slides/slide2.xml" Id="R53d89af1ac1f49e0" /><Relationship Type="http://schemas.openxmlformats.org/officeDocument/2006/relationships/slide" Target="/ppt/slides/slide3.xml" Id="R5a7a23233f00494c" /><Relationship Type="http://schemas.openxmlformats.org/officeDocument/2006/relationships/slide" Target="/ppt/slides/slide4.xml" Id="Rc5e4531aa4784ade" /><Relationship Type="http://schemas.openxmlformats.org/officeDocument/2006/relationships/slide" Target="/ppt/slides/slide5.xml" Id="R11d9729aac704f2e" /><Relationship Type="http://schemas.openxmlformats.org/officeDocument/2006/relationships/slide" Target="/ppt/slides/slide6.xml" Id="R0f5024a346fd4aa1" /><Relationship Type="http://schemas.openxmlformats.org/officeDocument/2006/relationships/slide" Target="/ppt/slides/slide7.xml" Id="R590e2ef6555c45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3625662dc54b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b8dcc521bd46ee" /><Relationship Type="http://schemas.openxmlformats.org/officeDocument/2006/relationships/theme" Target="/ppt/slideMasters/theme/theme1.xml" Id="Ra7d5bc73a69643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b8dcc521bd46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2d1d9a8db48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1f8a7efe649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59ec06e4549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41d4b47a341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bbc29ef494b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27b8ca4534f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b63b42caa40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TROYE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TROYE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TROYE INVEST AS ble etablert [år] og holder til i Ask.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TROYE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TROYE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TROYE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138 842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−1 332 366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−5 188 666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51 447 608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55 375 582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TROYE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MOWINCKEL TROYE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TROYE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Solneset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5307 Ask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989 187 619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TROYE INVEST AS</a:t>
            </a:r>
          </a:p>
        </p:txBody>
      </p:sp>
    </p:spTree>
  </p:cSld>
  <p:clrMapOvr>
    <a:masterClrMapping xmlns:a="http://schemas.openxmlformats.org/drawingml/2006/main"/>
  </p:clrMapOvr>
</p:sld>
</file>