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3e6d52ad59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653b54b704a4d"/>
  </p:sldMasterIdLst>
  <p:sldIdLst>
    <p:sldId xmlns:r="http://schemas.openxmlformats.org/officeDocument/2006/relationships" id="256" r:id="R877e5432eef94c62"/>
    <p:sldId xmlns:r="http://schemas.openxmlformats.org/officeDocument/2006/relationships" id="257" r:id="R96895289cfdb4cb2"/>
    <p:sldId xmlns:r="http://schemas.openxmlformats.org/officeDocument/2006/relationships" id="258" r:id="Rb323c45d59b74238"/>
    <p:sldId xmlns:r="http://schemas.openxmlformats.org/officeDocument/2006/relationships" id="259" r:id="R154e3054a6404fa4"/>
    <p:sldId xmlns:r="http://schemas.openxmlformats.org/officeDocument/2006/relationships" id="260" r:id="R57de1f94a9444e92"/>
    <p:sldId xmlns:r="http://schemas.openxmlformats.org/officeDocument/2006/relationships" id="261" r:id="R866bf95f7c3b4883"/>
    <p:sldId xmlns:r="http://schemas.openxmlformats.org/officeDocument/2006/relationships" id="262" r:id="Rbecb90258d9044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653b54b704a4d" /><Relationship Type="http://schemas.openxmlformats.org/officeDocument/2006/relationships/slide" Target="/ppt/slides/slide1.xml" Id="R877e5432eef94c62" /><Relationship Type="http://schemas.openxmlformats.org/officeDocument/2006/relationships/slide" Target="/ppt/slides/slide2.xml" Id="R96895289cfdb4cb2" /><Relationship Type="http://schemas.openxmlformats.org/officeDocument/2006/relationships/slide" Target="/ppt/slides/slide3.xml" Id="Rb323c45d59b74238" /><Relationship Type="http://schemas.openxmlformats.org/officeDocument/2006/relationships/slide" Target="/ppt/slides/slide4.xml" Id="R154e3054a6404fa4" /><Relationship Type="http://schemas.openxmlformats.org/officeDocument/2006/relationships/slide" Target="/ppt/slides/slide5.xml" Id="R57de1f94a9444e92" /><Relationship Type="http://schemas.openxmlformats.org/officeDocument/2006/relationships/slide" Target="/ppt/slides/slide6.xml" Id="R866bf95f7c3b4883" /><Relationship Type="http://schemas.openxmlformats.org/officeDocument/2006/relationships/slide" Target="/ppt/slides/slide7.xml" Id="Rbecb90258d9044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fc8c9938841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1034dfb724ace" /><Relationship Type="http://schemas.openxmlformats.org/officeDocument/2006/relationships/theme" Target="/ppt/slideMasters/theme/theme1.xml" Id="R84a8953aec6d42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1034dfb724a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c5e648e6547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80200945245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a46cfe4e146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3cc98d7e346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37a78c2c74a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4e75df4424f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3f0bc5b02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1 083 495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19 532 550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DJUVIK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Bamseveien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orjan@fiala.no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