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cc5e346bab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45269ed28848fa"/>
  </p:sldMasterIdLst>
  <p:sldIdLst>
    <p:sldId xmlns:r="http://schemas.openxmlformats.org/officeDocument/2006/relationships" id="256" r:id="Rc65078f8701846e0"/>
    <p:sldId xmlns:r="http://schemas.openxmlformats.org/officeDocument/2006/relationships" id="257" r:id="Rb7e3cdadb6164339"/>
    <p:sldId xmlns:r="http://schemas.openxmlformats.org/officeDocument/2006/relationships" id="258" r:id="R6f41a78391594b18"/>
    <p:sldId xmlns:r="http://schemas.openxmlformats.org/officeDocument/2006/relationships" id="259" r:id="Reb6434d192664fa7"/>
    <p:sldId xmlns:r="http://schemas.openxmlformats.org/officeDocument/2006/relationships" id="260" r:id="Rce203d1d0976418a"/>
    <p:sldId xmlns:r="http://schemas.openxmlformats.org/officeDocument/2006/relationships" id="261" r:id="R4d6c0670d2014e01"/>
    <p:sldId xmlns:r="http://schemas.openxmlformats.org/officeDocument/2006/relationships" id="262" r:id="Rbb7efa49a490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5269ed28848fa" /><Relationship Type="http://schemas.openxmlformats.org/officeDocument/2006/relationships/slide" Target="/ppt/slides/slide1.xml" Id="Rc65078f8701846e0" /><Relationship Type="http://schemas.openxmlformats.org/officeDocument/2006/relationships/slide" Target="/ppt/slides/slide2.xml" Id="Rb7e3cdadb6164339" /><Relationship Type="http://schemas.openxmlformats.org/officeDocument/2006/relationships/slide" Target="/ppt/slides/slide3.xml" Id="R6f41a78391594b18" /><Relationship Type="http://schemas.openxmlformats.org/officeDocument/2006/relationships/slide" Target="/ppt/slides/slide4.xml" Id="Reb6434d192664fa7" /><Relationship Type="http://schemas.openxmlformats.org/officeDocument/2006/relationships/slide" Target="/ppt/slides/slide5.xml" Id="Rce203d1d0976418a" /><Relationship Type="http://schemas.openxmlformats.org/officeDocument/2006/relationships/slide" Target="/ppt/slides/slide6.xml" Id="R4d6c0670d2014e01" /><Relationship Type="http://schemas.openxmlformats.org/officeDocument/2006/relationships/slide" Target="/ppt/slides/slide7.xml" Id="Rbb7efa49a490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cb23726234e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f7ffe254345f2" /><Relationship Type="http://schemas.openxmlformats.org/officeDocument/2006/relationships/theme" Target="/ppt/slideMasters/theme/theme1.xml" Id="R2f64c99d4d8a4d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3f7ffe254345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909c78b814e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ba456f99948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e886240d644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d5eb5d13a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e6b77243f4e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8ae55946a4b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f0564431d4f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BAVARIA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BAVARIA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1 704 639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21 071 506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21 139 098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Christensen, Schønings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