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cf40fad8eb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63696d73024db5"/>
  </p:sldMasterIdLst>
  <p:sldIdLst>
    <p:sldId xmlns:r="http://schemas.openxmlformats.org/officeDocument/2006/relationships" id="256" r:id="Rb43c00410bc347a7"/>
    <p:sldId xmlns:r="http://schemas.openxmlformats.org/officeDocument/2006/relationships" id="257" r:id="Rc7a2c5a1304e4f9f"/>
    <p:sldId xmlns:r="http://schemas.openxmlformats.org/officeDocument/2006/relationships" id="258" r:id="R74ea3ee1cb5f47fa"/>
    <p:sldId xmlns:r="http://schemas.openxmlformats.org/officeDocument/2006/relationships" id="259" r:id="Rd7c9e93accc245ec"/>
    <p:sldId xmlns:r="http://schemas.openxmlformats.org/officeDocument/2006/relationships" id="260" r:id="R3b496ab886c8499f"/>
    <p:sldId xmlns:r="http://schemas.openxmlformats.org/officeDocument/2006/relationships" id="261" r:id="R4c156527ddb3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3696d73024db5" /><Relationship Type="http://schemas.openxmlformats.org/officeDocument/2006/relationships/slide" Target="/ppt/slides/slide1.xml" Id="Rb43c00410bc347a7" /><Relationship Type="http://schemas.openxmlformats.org/officeDocument/2006/relationships/slide" Target="/ppt/slides/slide2.xml" Id="Rc7a2c5a1304e4f9f" /><Relationship Type="http://schemas.openxmlformats.org/officeDocument/2006/relationships/slide" Target="/ppt/slides/slide3.xml" Id="R74ea3ee1cb5f47fa" /><Relationship Type="http://schemas.openxmlformats.org/officeDocument/2006/relationships/slide" Target="/ppt/slides/slide4.xml" Id="Rd7c9e93accc245ec" /><Relationship Type="http://schemas.openxmlformats.org/officeDocument/2006/relationships/slide" Target="/ppt/slides/slide5.xml" Id="R3b496ab886c8499f" /><Relationship Type="http://schemas.openxmlformats.org/officeDocument/2006/relationships/slide" Target="/ppt/slides/slide6.xml" Id="R4c156527ddb3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1e97f85f740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cef3a34924136" /><Relationship Type="http://schemas.openxmlformats.org/officeDocument/2006/relationships/theme" Target="/ppt/slideMasters/theme/theme1.xml" Id="Rf08048d55bd3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5cef3a349241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aabddf76c44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703dcbf83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bbc2dfd754a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a67aac5584e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43923ad5c4f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a63fe4d0d4e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BAVARIA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Christensen, Schønings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BAVARIA INVEST AS</a:t>
            </a:r>
          </a:p>
        </p:txBody>
      </p:sp>
    </p:spTree>
  </p:cSld>
  <p:clrMapOvr>
    <a:masterClrMapping xmlns:a="http://schemas.openxmlformats.org/drawingml/2006/main"/>
  </p:clrMapOvr>
</p:sld>
</file>