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24f04da82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03d2d6c0d46ee"/>
  </p:sldMasterIdLst>
  <p:sldIdLst>
    <p:sldId xmlns:r="http://schemas.openxmlformats.org/officeDocument/2006/relationships" id="256" r:id="R612f6f20a35248a0"/>
    <p:sldId xmlns:r="http://schemas.openxmlformats.org/officeDocument/2006/relationships" id="257" r:id="R50cdc4b6f51b494d"/>
    <p:sldId xmlns:r="http://schemas.openxmlformats.org/officeDocument/2006/relationships" id="258" r:id="R6b8ee7fe748e4eff"/>
    <p:sldId xmlns:r="http://schemas.openxmlformats.org/officeDocument/2006/relationships" id="259" r:id="R39ddd063211a4816"/>
    <p:sldId xmlns:r="http://schemas.openxmlformats.org/officeDocument/2006/relationships" id="260" r:id="R34b447b66b0e4d08"/>
    <p:sldId xmlns:r="http://schemas.openxmlformats.org/officeDocument/2006/relationships" id="261" r:id="R194693f8e770469d"/>
    <p:sldId xmlns:r="http://schemas.openxmlformats.org/officeDocument/2006/relationships" id="262" r:id="Rc52e2e678fad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03d2d6c0d46ee" /><Relationship Type="http://schemas.openxmlformats.org/officeDocument/2006/relationships/slide" Target="/ppt/slides/slide1.xml" Id="R612f6f20a35248a0" /><Relationship Type="http://schemas.openxmlformats.org/officeDocument/2006/relationships/slide" Target="/ppt/slides/slide2.xml" Id="R50cdc4b6f51b494d" /><Relationship Type="http://schemas.openxmlformats.org/officeDocument/2006/relationships/slide" Target="/ppt/slides/slide3.xml" Id="R6b8ee7fe748e4eff" /><Relationship Type="http://schemas.openxmlformats.org/officeDocument/2006/relationships/slide" Target="/ppt/slides/slide4.xml" Id="R39ddd063211a4816" /><Relationship Type="http://schemas.openxmlformats.org/officeDocument/2006/relationships/slide" Target="/ppt/slides/slide5.xml" Id="R34b447b66b0e4d08" /><Relationship Type="http://schemas.openxmlformats.org/officeDocument/2006/relationships/slide" Target="/ppt/slides/slide6.xml" Id="R194693f8e770469d" /><Relationship Type="http://schemas.openxmlformats.org/officeDocument/2006/relationships/slide" Target="/ppt/slides/slide7.xml" Id="Rc52e2e678fad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50e1c9181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9aeb61f914f43" /><Relationship Type="http://schemas.openxmlformats.org/officeDocument/2006/relationships/theme" Target="/ppt/slideMasters/theme/theme1.xml" Id="R442e53af91b5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f9aeb61f91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ad7311a78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8de102a54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fdcb4f301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7286e1d34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596e4b78640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277195b3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a8fc7695e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ULVAN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ULVAN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312 835 959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51 698 464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28 523 214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374 499 907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975 097 110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ODDVAR ULVAN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