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4224fbf8a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787fe931f43d4"/>
  </p:sldMasterIdLst>
  <p:sldIdLst>
    <p:sldId xmlns:r="http://schemas.openxmlformats.org/officeDocument/2006/relationships" id="256" r:id="R628c9435adab4ddc"/>
    <p:sldId xmlns:r="http://schemas.openxmlformats.org/officeDocument/2006/relationships" id="257" r:id="R626055341ab34076"/>
    <p:sldId xmlns:r="http://schemas.openxmlformats.org/officeDocument/2006/relationships" id="258" r:id="Rd593c7ca4f524018"/>
    <p:sldId xmlns:r="http://schemas.openxmlformats.org/officeDocument/2006/relationships" id="259" r:id="Rbef484c9a09b4701"/>
    <p:sldId xmlns:r="http://schemas.openxmlformats.org/officeDocument/2006/relationships" id="260" r:id="R751af9693d034971"/>
    <p:sldId xmlns:r="http://schemas.openxmlformats.org/officeDocument/2006/relationships" id="261" r:id="R18c35c8a7f4b4866"/>
    <p:sldId xmlns:r="http://schemas.openxmlformats.org/officeDocument/2006/relationships" id="262" r:id="R389e6ee4042d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787fe931f43d4" /><Relationship Type="http://schemas.openxmlformats.org/officeDocument/2006/relationships/slide" Target="/ppt/slides/slide1.xml" Id="R628c9435adab4ddc" /><Relationship Type="http://schemas.openxmlformats.org/officeDocument/2006/relationships/slide" Target="/ppt/slides/slide2.xml" Id="R626055341ab34076" /><Relationship Type="http://schemas.openxmlformats.org/officeDocument/2006/relationships/slide" Target="/ppt/slides/slide3.xml" Id="Rd593c7ca4f524018" /><Relationship Type="http://schemas.openxmlformats.org/officeDocument/2006/relationships/slide" Target="/ppt/slides/slide4.xml" Id="Rbef484c9a09b4701" /><Relationship Type="http://schemas.openxmlformats.org/officeDocument/2006/relationships/slide" Target="/ppt/slides/slide5.xml" Id="R751af9693d034971" /><Relationship Type="http://schemas.openxmlformats.org/officeDocument/2006/relationships/slide" Target="/ppt/slides/slide6.xml" Id="R18c35c8a7f4b4866" /><Relationship Type="http://schemas.openxmlformats.org/officeDocument/2006/relationships/slide" Target="/ppt/slides/slide7.xml" Id="R389e6ee4042d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a518e581e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486eab7d048be" /><Relationship Type="http://schemas.openxmlformats.org/officeDocument/2006/relationships/theme" Target="/ppt/slideMasters/theme/theme1.xml" Id="R3a366e356ad8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486eab7d0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b1b6c171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523a83c9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2d6d5324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ddf45a3c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9d2588f1d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929845dc9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397c50bde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