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ace0b997f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ef44ea4624010"/>
  </p:sldMasterIdLst>
  <p:sldIdLst>
    <p:sldId xmlns:r="http://schemas.openxmlformats.org/officeDocument/2006/relationships" id="256" r:id="R77be8c2d5ee74ee4"/>
    <p:sldId xmlns:r="http://schemas.openxmlformats.org/officeDocument/2006/relationships" id="257" r:id="Rf7a04f0f5af14fc0"/>
    <p:sldId xmlns:r="http://schemas.openxmlformats.org/officeDocument/2006/relationships" id="258" r:id="R1aec87053b5a45b4"/>
    <p:sldId xmlns:r="http://schemas.openxmlformats.org/officeDocument/2006/relationships" id="259" r:id="Reaaedc5c05df44ae"/>
    <p:sldId xmlns:r="http://schemas.openxmlformats.org/officeDocument/2006/relationships" id="260" r:id="Rff9f71977d894650"/>
    <p:sldId xmlns:r="http://schemas.openxmlformats.org/officeDocument/2006/relationships" id="261" r:id="Re5407a783d89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ef44ea4624010" /><Relationship Type="http://schemas.openxmlformats.org/officeDocument/2006/relationships/slide" Target="/ppt/slides/slide1.xml" Id="R77be8c2d5ee74ee4" /><Relationship Type="http://schemas.openxmlformats.org/officeDocument/2006/relationships/slide" Target="/ppt/slides/slide2.xml" Id="Rf7a04f0f5af14fc0" /><Relationship Type="http://schemas.openxmlformats.org/officeDocument/2006/relationships/slide" Target="/ppt/slides/slide3.xml" Id="R1aec87053b5a45b4" /><Relationship Type="http://schemas.openxmlformats.org/officeDocument/2006/relationships/slide" Target="/ppt/slides/slide4.xml" Id="Reaaedc5c05df44ae" /><Relationship Type="http://schemas.openxmlformats.org/officeDocument/2006/relationships/slide" Target="/ppt/slides/slide5.xml" Id="Rff9f71977d894650" /><Relationship Type="http://schemas.openxmlformats.org/officeDocument/2006/relationships/slide" Target="/ppt/slides/slide6.xml" Id="Re5407a783d89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02857d702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d74383094205" /><Relationship Type="http://schemas.openxmlformats.org/officeDocument/2006/relationships/theme" Target="/ppt/slideMasters/theme/theme1.xml" Id="R389cbe5f6312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dd7438309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f00e170b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cffa4051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2c308bdc8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06a96340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ad3b3486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adc3c4dcf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