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53a425070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804abe9ad4eaa"/>
  </p:sldMasterIdLst>
  <p:sldIdLst>
    <p:sldId xmlns:r="http://schemas.openxmlformats.org/officeDocument/2006/relationships" id="256" r:id="R6d47f1c51f08494d"/>
    <p:sldId xmlns:r="http://schemas.openxmlformats.org/officeDocument/2006/relationships" id="257" r:id="R64caaf385d4b4365"/>
    <p:sldId xmlns:r="http://schemas.openxmlformats.org/officeDocument/2006/relationships" id="258" r:id="Rdeb3b3aa462949c2"/>
    <p:sldId xmlns:r="http://schemas.openxmlformats.org/officeDocument/2006/relationships" id="259" r:id="R4de91b3c100d4c03"/>
    <p:sldId xmlns:r="http://schemas.openxmlformats.org/officeDocument/2006/relationships" id="260" r:id="R93021e0be58c415a"/>
    <p:sldId xmlns:r="http://schemas.openxmlformats.org/officeDocument/2006/relationships" id="261" r:id="R9c928887c83a4661"/>
    <p:sldId xmlns:r="http://schemas.openxmlformats.org/officeDocument/2006/relationships" id="262" r:id="R42914597d802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04abe9ad4eaa" /><Relationship Type="http://schemas.openxmlformats.org/officeDocument/2006/relationships/slide" Target="/ppt/slides/slide1.xml" Id="R6d47f1c51f08494d" /><Relationship Type="http://schemas.openxmlformats.org/officeDocument/2006/relationships/slide" Target="/ppt/slides/slide2.xml" Id="R64caaf385d4b4365" /><Relationship Type="http://schemas.openxmlformats.org/officeDocument/2006/relationships/slide" Target="/ppt/slides/slide3.xml" Id="Rdeb3b3aa462949c2" /><Relationship Type="http://schemas.openxmlformats.org/officeDocument/2006/relationships/slide" Target="/ppt/slides/slide4.xml" Id="R4de91b3c100d4c03" /><Relationship Type="http://schemas.openxmlformats.org/officeDocument/2006/relationships/slide" Target="/ppt/slides/slide5.xml" Id="R93021e0be58c415a" /><Relationship Type="http://schemas.openxmlformats.org/officeDocument/2006/relationships/slide" Target="/ppt/slides/slide6.xml" Id="R9c928887c83a4661" /><Relationship Type="http://schemas.openxmlformats.org/officeDocument/2006/relationships/slide" Target="/ppt/slides/slide7.xml" Id="R42914597d802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40c688e63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2a6b6633f41bc" /><Relationship Type="http://schemas.openxmlformats.org/officeDocument/2006/relationships/theme" Target="/ppt/slideMasters/theme/theme1.xml" Id="Rcfb213b8be3d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2a6b6633f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ee157d23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dd843cdc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8c2e0a39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5e88948b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56de25e9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be1f3e25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a7397c30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