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e4f500ffd647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4fce67bd7a452b"/>
  </p:sldMasterIdLst>
  <p:sldIdLst>
    <p:sldId xmlns:r="http://schemas.openxmlformats.org/officeDocument/2006/relationships" id="256" r:id="Rbfd0fbcabd234e79"/>
    <p:sldId xmlns:r="http://schemas.openxmlformats.org/officeDocument/2006/relationships" id="257" r:id="Rd5b9bca38b314526"/>
    <p:sldId xmlns:r="http://schemas.openxmlformats.org/officeDocument/2006/relationships" id="258" r:id="Rca96fe50eedd4b30"/>
    <p:sldId xmlns:r="http://schemas.openxmlformats.org/officeDocument/2006/relationships" id="259" r:id="R23246ddceb0b45b2"/>
    <p:sldId xmlns:r="http://schemas.openxmlformats.org/officeDocument/2006/relationships" id="260" r:id="Rac7768b6f1f74e0d"/>
    <p:sldId xmlns:r="http://schemas.openxmlformats.org/officeDocument/2006/relationships" id="261" r:id="Re85bd886de1a40e4"/>
    <p:sldId xmlns:r="http://schemas.openxmlformats.org/officeDocument/2006/relationships" id="262" r:id="R0eca5ce961724f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4fce67bd7a452b" /><Relationship Type="http://schemas.openxmlformats.org/officeDocument/2006/relationships/slide" Target="/ppt/slides/slide1.xml" Id="Rbfd0fbcabd234e79" /><Relationship Type="http://schemas.openxmlformats.org/officeDocument/2006/relationships/slide" Target="/ppt/slides/slide2.xml" Id="Rd5b9bca38b314526" /><Relationship Type="http://schemas.openxmlformats.org/officeDocument/2006/relationships/slide" Target="/ppt/slides/slide3.xml" Id="Rca96fe50eedd4b30" /><Relationship Type="http://schemas.openxmlformats.org/officeDocument/2006/relationships/slide" Target="/ppt/slides/slide4.xml" Id="R23246ddceb0b45b2" /><Relationship Type="http://schemas.openxmlformats.org/officeDocument/2006/relationships/slide" Target="/ppt/slides/slide5.xml" Id="Rac7768b6f1f74e0d" /><Relationship Type="http://schemas.openxmlformats.org/officeDocument/2006/relationships/slide" Target="/ppt/slides/slide6.xml" Id="Re85bd886de1a40e4" /><Relationship Type="http://schemas.openxmlformats.org/officeDocument/2006/relationships/slide" Target="/ppt/slides/slide7.xml" Id="R0eca5ce961724f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19b8fc599446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2036e02e944d74" /><Relationship Type="http://schemas.openxmlformats.org/officeDocument/2006/relationships/theme" Target="/ppt/slideMasters/theme/theme1.xml" Id="Re03c5f7986c547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2036e02e944d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693af6b434d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c1226f723d40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12f64c32c4d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09b9dd6194d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a114d2f6648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7b8967cb448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5d22a03a948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−82 049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951 891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45 063 228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51 371 326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KROGSRUD LUNDEVALL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KROGSRUD LUNDEVALL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Anne Krogsrud Lundevall, Kristinelundveien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989 175 696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ANNE AS</a:t>
            </a:r>
          </a:p>
        </p:txBody>
      </p:sp>
    </p:spTree>
  </p:cSld>
  <p:clrMapOvr>
    <a:masterClrMapping xmlns:a="http://schemas.openxmlformats.org/drawingml/2006/main"/>
  </p:clrMapOvr>
</p:sld>
</file>