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f02f0c12d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aa92de592444e"/>
  </p:sldMasterIdLst>
  <p:sldIdLst>
    <p:sldId xmlns:r="http://schemas.openxmlformats.org/officeDocument/2006/relationships" id="256" r:id="Rb847e9231df743f9"/>
    <p:sldId xmlns:r="http://schemas.openxmlformats.org/officeDocument/2006/relationships" id="257" r:id="R0b8f44a366c04efb"/>
    <p:sldId xmlns:r="http://schemas.openxmlformats.org/officeDocument/2006/relationships" id="258" r:id="R4dc364d150cc44ad"/>
    <p:sldId xmlns:r="http://schemas.openxmlformats.org/officeDocument/2006/relationships" id="259" r:id="R831db230d7f54160"/>
    <p:sldId xmlns:r="http://schemas.openxmlformats.org/officeDocument/2006/relationships" id="260" r:id="R7c49af8a5e004b20"/>
    <p:sldId xmlns:r="http://schemas.openxmlformats.org/officeDocument/2006/relationships" id="261" r:id="R4123015f30914d82"/>
    <p:sldId xmlns:r="http://schemas.openxmlformats.org/officeDocument/2006/relationships" id="262" r:id="R33d6c9906c88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aa92de592444e" /><Relationship Type="http://schemas.openxmlformats.org/officeDocument/2006/relationships/slide" Target="/ppt/slides/slide1.xml" Id="Rb847e9231df743f9" /><Relationship Type="http://schemas.openxmlformats.org/officeDocument/2006/relationships/slide" Target="/ppt/slides/slide2.xml" Id="R0b8f44a366c04efb" /><Relationship Type="http://schemas.openxmlformats.org/officeDocument/2006/relationships/slide" Target="/ppt/slides/slide3.xml" Id="R4dc364d150cc44ad" /><Relationship Type="http://schemas.openxmlformats.org/officeDocument/2006/relationships/slide" Target="/ppt/slides/slide4.xml" Id="R831db230d7f54160" /><Relationship Type="http://schemas.openxmlformats.org/officeDocument/2006/relationships/slide" Target="/ppt/slides/slide5.xml" Id="R7c49af8a5e004b20" /><Relationship Type="http://schemas.openxmlformats.org/officeDocument/2006/relationships/slide" Target="/ppt/slides/slide6.xml" Id="R4123015f30914d82" /><Relationship Type="http://schemas.openxmlformats.org/officeDocument/2006/relationships/slide" Target="/ppt/slides/slide7.xml" Id="R33d6c9906c88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d4ab168fb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28594bc9e4843" /><Relationship Type="http://schemas.openxmlformats.org/officeDocument/2006/relationships/theme" Target="/ppt/slideMasters/theme/theme1.xml" Id="R0cf98184b2ec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28594bc9e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94857e3ef40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19b0ea68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186383009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be50b45df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797d25c7f45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2af3f89f9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9016e06c4a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Thomas Heftyes gate 42C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zimco@online.no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