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934092fdf1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7de828cbc9459e"/>
  </p:sldMasterIdLst>
  <p:sldIdLst>
    <p:sldId xmlns:r="http://schemas.openxmlformats.org/officeDocument/2006/relationships" id="256" r:id="R3459066d026c48cb"/>
    <p:sldId xmlns:r="http://schemas.openxmlformats.org/officeDocument/2006/relationships" id="257" r:id="Rb4181368ab6d4fd3"/>
    <p:sldId xmlns:r="http://schemas.openxmlformats.org/officeDocument/2006/relationships" id="258" r:id="R148d4328847f4671"/>
    <p:sldId xmlns:r="http://schemas.openxmlformats.org/officeDocument/2006/relationships" id="259" r:id="R3f0a7a82ea544511"/>
    <p:sldId xmlns:r="http://schemas.openxmlformats.org/officeDocument/2006/relationships" id="260" r:id="Ra1883bdca57e4c13"/>
    <p:sldId xmlns:r="http://schemas.openxmlformats.org/officeDocument/2006/relationships" id="261" r:id="R936c628b1793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de828cbc9459e" /><Relationship Type="http://schemas.openxmlformats.org/officeDocument/2006/relationships/slide" Target="/ppt/slides/slide1.xml" Id="R3459066d026c48cb" /><Relationship Type="http://schemas.openxmlformats.org/officeDocument/2006/relationships/slide" Target="/ppt/slides/slide2.xml" Id="Rb4181368ab6d4fd3" /><Relationship Type="http://schemas.openxmlformats.org/officeDocument/2006/relationships/slide" Target="/ppt/slides/slide3.xml" Id="R148d4328847f4671" /><Relationship Type="http://schemas.openxmlformats.org/officeDocument/2006/relationships/slide" Target="/ppt/slides/slide4.xml" Id="R3f0a7a82ea544511" /><Relationship Type="http://schemas.openxmlformats.org/officeDocument/2006/relationships/slide" Target="/ppt/slides/slide5.xml" Id="Ra1883bdca57e4c13" /><Relationship Type="http://schemas.openxmlformats.org/officeDocument/2006/relationships/slide" Target="/ppt/slides/slide6.xml" Id="R936c628b1793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ecc69bd8842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9014283b64d60" /><Relationship Type="http://schemas.openxmlformats.org/officeDocument/2006/relationships/theme" Target="/ppt/slideMasters/theme/theme1.xml" Id="Rf06578e69f52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99014283b64d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623b31658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6c5efca73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7a0c2d1374c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40cd6609b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e082f14e548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2e6f9346f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ARRAT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H0401, Thomas Heftyes gate 42C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zimco@online.no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