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c45db12a2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062bee6cf407c"/>
  </p:sldMasterIdLst>
  <p:sldIdLst>
    <p:sldId xmlns:r="http://schemas.openxmlformats.org/officeDocument/2006/relationships" id="256" r:id="R1ed2aee9b0b8499c"/>
    <p:sldId xmlns:r="http://schemas.openxmlformats.org/officeDocument/2006/relationships" id="257" r:id="Ra1cae492b18c49a6"/>
    <p:sldId xmlns:r="http://schemas.openxmlformats.org/officeDocument/2006/relationships" id="258" r:id="R1cd1797e0dfe42e0"/>
    <p:sldId xmlns:r="http://schemas.openxmlformats.org/officeDocument/2006/relationships" id="259" r:id="R39801f5353344a9f"/>
    <p:sldId xmlns:r="http://schemas.openxmlformats.org/officeDocument/2006/relationships" id="260" r:id="R9530a9d8723b4dcf"/>
    <p:sldId xmlns:r="http://schemas.openxmlformats.org/officeDocument/2006/relationships" id="261" r:id="Rb660991be39f47b1"/>
    <p:sldId xmlns:r="http://schemas.openxmlformats.org/officeDocument/2006/relationships" id="262" r:id="R9ebe59f0e902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62bee6cf407c" /><Relationship Type="http://schemas.openxmlformats.org/officeDocument/2006/relationships/slide" Target="/ppt/slides/slide1.xml" Id="R1ed2aee9b0b8499c" /><Relationship Type="http://schemas.openxmlformats.org/officeDocument/2006/relationships/slide" Target="/ppt/slides/slide2.xml" Id="Ra1cae492b18c49a6" /><Relationship Type="http://schemas.openxmlformats.org/officeDocument/2006/relationships/slide" Target="/ppt/slides/slide3.xml" Id="R1cd1797e0dfe42e0" /><Relationship Type="http://schemas.openxmlformats.org/officeDocument/2006/relationships/slide" Target="/ppt/slides/slide4.xml" Id="R39801f5353344a9f" /><Relationship Type="http://schemas.openxmlformats.org/officeDocument/2006/relationships/slide" Target="/ppt/slides/slide5.xml" Id="R9530a9d8723b4dcf" /><Relationship Type="http://schemas.openxmlformats.org/officeDocument/2006/relationships/slide" Target="/ppt/slides/slide6.xml" Id="Rb660991be39f47b1" /><Relationship Type="http://schemas.openxmlformats.org/officeDocument/2006/relationships/slide" Target="/ppt/slides/slide7.xml" Id="R9ebe59f0e902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f4af487ce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04dbeb24431a" /><Relationship Type="http://schemas.openxmlformats.org/officeDocument/2006/relationships/theme" Target="/ppt/slideMasters/theme/theme1.xml" Id="R6d27d7fd93e8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204dbeb24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9c64c191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6d7b9282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08614521d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a036b9f8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4dbdc3f1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fe9c5ddf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8e2eba69e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