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b397749f304d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9e37755976472e"/>
  </p:sldMasterIdLst>
  <p:sldIdLst>
    <p:sldId xmlns:r="http://schemas.openxmlformats.org/officeDocument/2006/relationships" id="256" r:id="R697f4668f8344f98"/>
    <p:sldId xmlns:r="http://schemas.openxmlformats.org/officeDocument/2006/relationships" id="257" r:id="R3a52eb54ede9400e"/>
    <p:sldId xmlns:r="http://schemas.openxmlformats.org/officeDocument/2006/relationships" id="258" r:id="R0812693becf9435b"/>
    <p:sldId xmlns:r="http://schemas.openxmlformats.org/officeDocument/2006/relationships" id="259" r:id="R19ea5810f8fd491b"/>
    <p:sldId xmlns:r="http://schemas.openxmlformats.org/officeDocument/2006/relationships" id="260" r:id="R88b4a4a9cfc54f94"/>
    <p:sldId xmlns:r="http://schemas.openxmlformats.org/officeDocument/2006/relationships" id="261" r:id="R722cfe95baf14d22"/>
    <p:sldId xmlns:r="http://schemas.openxmlformats.org/officeDocument/2006/relationships" id="262" r:id="R3304bfbf9f9e43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9e37755976472e" /><Relationship Type="http://schemas.openxmlformats.org/officeDocument/2006/relationships/slide" Target="/ppt/slides/slide1.xml" Id="R697f4668f8344f98" /><Relationship Type="http://schemas.openxmlformats.org/officeDocument/2006/relationships/slide" Target="/ppt/slides/slide2.xml" Id="R3a52eb54ede9400e" /><Relationship Type="http://schemas.openxmlformats.org/officeDocument/2006/relationships/slide" Target="/ppt/slides/slide3.xml" Id="R0812693becf9435b" /><Relationship Type="http://schemas.openxmlformats.org/officeDocument/2006/relationships/slide" Target="/ppt/slides/slide4.xml" Id="R19ea5810f8fd491b" /><Relationship Type="http://schemas.openxmlformats.org/officeDocument/2006/relationships/slide" Target="/ppt/slides/slide5.xml" Id="R88b4a4a9cfc54f94" /><Relationship Type="http://schemas.openxmlformats.org/officeDocument/2006/relationships/slide" Target="/ppt/slides/slide6.xml" Id="R722cfe95baf14d22" /><Relationship Type="http://schemas.openxmlformats.org/officeDocument/2006/relationships/slide" Target="/ppt/slides/slide7.xml" Id="R3304bfbf9f9e43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a1e58c062446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83488d3ea45bc" /><Relationship Type="http://schemas.openxmlformats.org/officeDocument/2006/relationships/theme" Target="/ppt/slideMasters/theme/theme1.xml" Id="Ra2ea3458d7524a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683488d3ea45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ccee408ef47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5147b55cf4e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f8f10e27745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1e9aa8c0741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9b9f1112143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82f10028944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e1d3e57bf42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 + 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 + 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 + TO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 + 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 + 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 + 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−358 862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5 416 640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5 495 963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 + 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SCHIVE TORKEL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 + 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Norrkøpingveien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989 170 651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 + TO AS</a:t>
            </a:r>
          </a:p>
        </p:txBody>
      </p:sp>
    </p:spTree>
  </p:cSld>
  <p:clrMapOvr>
    <a:masterClrMapping xmlns:a="http://schemas.openxmlformats.org/drawingml/2006/main"/>
  </p:clrMapOvr>
</p:sld>
</file>