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608621b3a6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2ad5ba6be34c6c"/>
  </p:sldMasterIdLst>
  <p:sldIdLst>
    <p:sldId xmlns:r="http://schemas.openxmlformats.org/officeDocument/2006/relationships" id="256" r:id="Rc18a1cf9f38c4a5c"/>
    <p:sldId xmlns:r="http://schemas.openxmlformats.org/officeDocument/2006/relationships" id="257" r:id="R33d10e0a18af4987"/>
    <p:sldId xmlns:r="http://schemas.openxmlformats.org/officeDocument/2006/relationships" id="258" r:id="R51e212c086dd4588"/>
    <p:sldId xmlns:r="http://schemas.openxmlformats.org/officeDocument/2006/relationships" id="259" r:id="R0316eed5da654d6e"/>
    <p:sldId xmlns:r="http://schemas.openxmlformats.org/officeDocument/2006/relationships" id="260" r:id="R17d247b96b424fb0"/>
    <p:sldId xmlns:r="http://schemas.openxmlformats.org/officeDocument/2006/relationships" id="261" r:id="R2b92a10e33c249d0"/>
    <p:sldId xmlns:r="http://schemas.openxmlformats.org/officeDocument/2006/relationships" id="262" r:id="Reefcd0527169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ad5ba6be34c6c" /><Relationship Type="http://schemas.openxmlformats.org/officeDocument/2006/relationships/slide" Target="/ppt/slides/slide1.xml" Id="Rc18a1cf9f38c4a5c" /><Relationship Type="http://schemas.openxmlformats.org/officeDocument/2006/relationships/slide" Target="/ppt/slides/slide2.xml" Id="R33d10e0a18af4987" /><Relationship Type="http://schemas.openxmlformats.org/officeDocument/2006/relationships/slide" Target="/ppt/slides/slide3.xml" Id="R51e212c086dd4588" /><Relationship Type="http://schemas.openxmlformats.org/officeDocument/2006/relationships/slide" Target="/ppt/slides/slide4.xml" Id="R0316eed5da654d6e" /><Relationship Type="http://schemas.openxmlformats.org/officeDocument/2006/relationships/slide" Target="/ppt/slides/slide5.xml" Id="R17d247b96b424fb0" /><Relationship Type="http://schemas.openxmlformats.org/officeDocument/2006/relationships/slide" Target="/ppt/slides/slide6.xml" Id="R2b92a10e33c249d0" /><Relationship Type="http://schemas.openxmlformats.org/officeDocument/2006/relationships/slide" Target="/ppt/slides/slide7.xml" Id="Reefcd0527169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c3cefa466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3b03d140e45f1" /><Relationship Type="http://schemas.openxmlformats.org/officeDocument/2006/relationships/theme" Target="/ppt/slideMasters/theme/theme1.xml" Id="Rd64eef4bf9c842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93b03d140e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9f5933105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fbffdaa3d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467578c7440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51ad75976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734ca2faa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7f96aa2cc44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7f16478a646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BILDSTEN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OLOF SVANTE BILDSTEN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President Harbitz' gate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