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10854c23c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5e2c93c914fff"/>
  </p:sldMasterIdLst>
  <p:sldIdLst>
    <p:sldId xmlns:r="http://schemas.openxmlformats.org/officeDocument/2006/relationships" id="256" r:id="Ra218b26de5394754"/>
    <p:sldId xmlns:r="http://schemas.openxmlformats.org/officeDocument/2006/relationships" id="257" r:id="Rcfc3adde4b5c41a5"/>
    <p:sldId xmlns:r="http://schemas.openxmlformats.org/officeDocument/2006/relationships" id="258" r:id="R168d81fcfa164780"/>
    <p:sldId xmlns:r="http://schemas.openxmlformats.org/officeDocument/2006/relationships" id="259" r:id="R951ee6de5ee04511"/>
    <p:sldId xmlns:r="http://schemas.openxmlformats.org/officeDocument/2006/relationships" id="260" r:id="Rce93eb78b1744ed5"/>
    <p:sldId xmlns:r="http://schemas.openxmlformats.org/officeDocument/2006/relationships" id="261" r:id="Rd93ed5a12c634ee1"/>
    <p:sldId xmlns:r="http://schemas.openxmlformats.org/officeDocument/2006/relationships" id="262" r:id="R25b3d012993b4e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5e2c93c914fff" /><Relationship Type="http://schemas.openxmlformats.org/officeDocument/2006/relationships/slide" Target="/ppt/slides/slide1.xml" Id="Ra218b26de5394754" /><Relationship Type="http://schemas.openxmlformats.org/officeDocument/2006/relationships/slide" Target="/ppt/slides/slide2.xml" Id="Rcfc3adde4b5c41a5" /><Relationship Type="http://schemas.openxmlformats.org/officeDocument/2006/relationships/slide" Target="/ppt/slides/slide3.xml" Id="R168d81fcfa164780" /><Relationship Type="http://schemas.openxmlformats.org/officeDocument/2006/relationships/slide" Target="/ppt/slides/slide4.xml" Id="R951ee6de5ee04511" /><Relationship Type="http://schemas.openxmlformats.org/officeDocument/2006/relationships/slide" Target="/ppt/slides/slide5.xml" Id="Rce93eb78b1744ed5" /><Relationship Type="http://schemas.openxmlformats.org/officeDocument/2006/relationships/slide" Target="/ppt/slides/slide6.xml" Id="Rd93ed5a12c634ee1" /><Relationship Type="http://schemas.openxmlformats.org/officeDocument/2006/relationships/slide" Target="/ppt/slides/slide7.xml" Id="R25b3d012993b4e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9f123b993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5ddb8be2c4aaf" /><Relationship Type="http://schemas.openxmlformats.org/officeDocument/2006/relationships/theme" Target="/ppt/slideMasters/theme/theme1.xml" Id="Re1e34f425d74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85ddb8be2c4a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b2a54673b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bdb71dd82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931751bfb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94aeffa49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53d3a08fc47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c134f0d984f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cd124350d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6 019 266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7 904 724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19 949 536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 OSKAR DAG STURLA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