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e8f524e81c4a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49652ed7c4593"/>
  </p:sldMasterIdLst>
  <p:sldIdLst>
    <p:sldId xmlns:r="http://schemas.openxmlformats.org/officeDocument/2006/relationships" id="256" r:id="R3f93e56a4a48436e"/>
    <p:sldId xmlns:r="http://schemas.openxmlformats.org/officeDocument/2006/relationships" id="257" r:id="R2abd74913f4a4e25"/>
    <p:sldId xmlns:r="http://schemas.openxmlformats.org/officeDocument/2006/relationships" id="258" r:id="R9da92490516b477c"/>
    <p:sldId xmlns:r="http://schemas.openxmlformats.org/officeDocument/2006/relationships" id="259" r:id="Rf80a59d4844744bd"/>
    <p:sldId xmlns:r="http://schemas.openxmlformats.org/officeDocument/2006/relationships" id="260" r:id="R22ff6ee70f7c4147"/>
    <p:sldId xmlns:r="http://schemas.openxmlformats.org/officeDocument/2006/relationships" id="261" r:id="R8a9d5332a23b44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49652ed7c4593" /><Relationship Type="http://schemas.openxmlformats.org/officeDocument/2006/relationships/slide" Target="/ppt/slides/slide1.xml" Id="R3f93e56a4a48436e" /><Relationship Type="http://schemas.openxmlformats.org/officeDocument/2006/relationships/slide" Target="/ppt/slides/slide2.xml" Id="R2abd74913f4a4e25" /><Relationship Type="http://schemas.openxmlformats.org/officeDocument/2006/relationships/slide" Target="/ppt/slides/slide3.xml" Id="R9da92490516b477c" /><Relationship Type="http://schemas.openxmlformats.org/officeDocument/2006/relationships/slide" Target="/ppt/slides/slide4.xml" Id="Rf80a59d4844744bd" /><Relationship Type="http://schemas.openxmlformats.org/officeDocument/2006/relationships/slide" Target="/ppt/slides/slide5.xml" Id="R22ff6ee70f7c4147" /><Relationship Type="http://schemas.openxmlformats.org/officeDocument/2006/relationships/slide" Target="/ppt/slides/slide6.xml" Id="R8a9d5332a23b44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6c7c0af914e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4757596454304" /><Relationship Type="http://schemas.openxmlformats.org/officeDocument/2006/relationships/theme" Target="/ppt/slideMasters/theme/theme1.xml" Id="Rd2a81ea378eb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475759645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8368312b0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f5b1513b3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17bcca67c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f49c5efb1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19f21fa02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6ccbf9713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Eikremsvingen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