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7ec4eb51f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394fb0f98421e"/>
  </p:sldMasterIdLst>
  <p:sldIdLst>
    <p:sldId xmlns:r="http://schemas.openxmlformats.org/officeDocument/2006/relationships" id="256" r:id="R179c2377e2574df8"/>
    <p:sldId xmlns:r="http://schemas.openxmlformats.org/officeDocument/2006/relationships" id="257" r:id="Reebd1c3254e4455f"/>
    <p:sldId xmlns:r="http://schemas.openxmlformats.org/officeDocument/2006/relationships" id="258" r:id="Rc9e6777d7c2848f5"/>
    <p:sldId xmlns:r="http://schemas.openxmlformats.org/officeDocument/2006/relationships" id="259" r:id="R2e83d117d32a4747"/>
    <p:sldId xmlns:r="http://schemas.openxmlformats.org/officeDocument/2006/relationships" id="260" r:id="R982289d27a594bb9"/>
    <p:sldId xmlns:r="http://schemas.openxmlformats.org/officeDocument/2006/relationships" id="261" r:id="R2f41a815fd1146cd"/>
    <p:sldId xmlns:r="http://schemas.openxmlformats.org/officeDocument/2006/relationships" id="262" r:id="Rafdd34d38e53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394fb0f98421e" /><Relationship Type="http://schemas.openxmlformats.org/officeDocument/2006/relationships/slide" Target="/ppt/slides/slide1.xml" Id="R179c2377e2574df8" /><Relationship Type="http://schemas.openxmlformats.org/officeDocument/2006/relationships/slide" Target="/ppt/slides/slide2.xml" Id="Reebd1c3254e4455f" /><Relationship Type="http://schemas.openxmlformats.org/officeDocument/2006/relationships/slide" Target="/ppt/slides/slide3.xml" Id="Rc9e6777d7c2848f5" /><Relationship Type="http://schemas.openxmlformats.org/officeDocument/2006/relationships/slide" Target="/ppt/slides/slide4.xml" Id="R2e83d117d32a4747" /><Relationship Type="http://schemas.openxmlformats.org/officeDocument/2006/relationships/slide" Target="/ppt/slides/slide5.xml" Id="R982289d27a594bb9" /><Relationship Type="http://schemas.openxmlformats.org/officeDocument/2006/relationships/slide" Target="/ppt/slides/slide6.xml" Id="R2f41a815fd1146cd" /><Relationship Type="http://schemas.openxmlformats.org/officeDocument/2006/relationships/slide" Target="/ppt/slides/slide7.xml" Id="Rafdd34d38e53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dfc9b3ae4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994ea51041e2" /><Relationship Type="http://schemas.openxmlformats.org/officeDocument/2006/relationships/theme" Target="/ppt/slideMasters/theme/theme1.xml" Id="Rc8db758de7f3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3994ea510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4abec55a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b85bc7ae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3cfd1fcc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7bb84bdf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7b93c5b0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0882f672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1e4c994e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