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6788e19d2546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3dd72589e0466b"/>
  </p:sldMasterIdLst>
  <p:sldIdLst>
    <p:sldId xmlns:r="http://schemas.openxmlformats.org/officeDocument/2006/relationships" id="256" r:id="Rc20c252ac6c84af8"/>
    <p:sldId xmlns:r="http://schemas.openxmlformats.org/officeDocument/2006/relationships" id="257" r:id="R40b554f100964af5"/>
    <p:sldId xmlns:r="http://schemas.openxmlformats.org/officeDocument/2006/relationships" id="258" r:id="Ref9d2558add247a7"/>
    <p:sldId xmlns:r="http://schemas.openxmlformats.org/officeDocument/2006/relationships" id="259" r:id="R9d14ccf0174d4c96"/>
    <p:sldId xmlns:r="http://schemas.openxmlformats.org/officeDocument/2006/relationships" id="260" r:id="Rf7b14858767f4aa7"/>
    <p:sldId xmlns:r="http://schemas.openxmlformats.org/officeDocument/2006/relationships" id="261" r:id="R83e90a8a589640be"/>
    <p:sldId xmlns:r="http://schemas.openxmlformats.org/officeDocument/2006/relationships" id="262" r:id="R298675c325454d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dd72589e0466b" /><Relationship Type="http://schemas.openxmlformats.org/officeDocument/2006/relationships/slide" Target="/ppt/slides/slide1.xml" Id="Rc20c252ac6c84af8" /><Relationship Type="http://schemas.openxmlformats.org/officeDocument/2006/relationships/slide" Target="/ppt/slides/slide2.xml" Id="R40b554f100964af5" /><Relationship Type="http://schemas.openxmlformats.org/officeDocument/2006/relationships/slide" Target="/ppt/slides/slide3.xml" Id="Ref9d2558add247a7" /><Relationship Type="http://schemas.openxmlformats.org/officeDocument/2006/relationships/slide" Target="/ppt/slides/slide4.xml" Id="R9d14ccf0174d4c96" /><Relationship Type="http://schemas.openxmlformats.org/officeDocument/2006/relationships/slide" Target="/ppt/slides/slide5.xml" Id="Rf7b14858767f4aa7" /><Relationship Type="http://schemas.openxmlformats.org/officeDocument/2006/relationships/slide" Target="/ppt/slides/slide6.xml" Id="R83e90a8a589640be" /><Relationship Type="http://schemas.openxmlformats.org/officeDocument/2006/relationships/slide" Target="/ppt/slides/slide7.xml" Id="R298675c325454d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c8775ab394d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6892c8de44231" /><Relationship Type="http://schemas.openxmlformats.org/officeDocument/2006/relationships/theme" Target="/ppt/slideMasters/theme/theme1.xml" Id="Rc50312fa030948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f6892c8de442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c9b1985f64c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69518da8a4e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1f8e77a6e4c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dcfd352d246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77b7fc3d44d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fd4a88f9b44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6cf90415c4d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O.M.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O.M. HOLDING AS ble etablert [år] og holder til i 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39 634 368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281 814 432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297 953 601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ALMELI OLE MARTIN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ALMELI OLE MORTEN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Vognvegen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2072 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