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9e1ee2e44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0a2cec2ed4eaf"/>
  </p:sldMasterIdLst>
  <p:sldIdLst>
    <p:sldId xmlns:r="http://schemas.openxmlformats.org/officeDocument/2006/relationships" id="256" r:id="Re70637104e5846c5"/>
    <p:sldId xmlns:r="http://schemas.openxmlformats.org/officeDocument/2006/relationships" id="257" r:id="Rf7671d68bb9543ba"/>
    <p:sldId xmlns:r="http://schemas.openxmlformats.org/officeDocument/2006/relationships" id="258" r:id="R73bb7a6e70ae4093"/>
    <p:sldId xmlns:r="http://schemas.openxmlformats.org/officeDocument/2006/relationships" id="259" r:id="R787edaeed5a1456d"/>
    <p:sldId xmlns:r="http://schemas.openxmlformats.org/officeDocument/2006/relationships" id="260" r:id="R72a9464e15404bfe"/>
    <p:sldId xmlns:r="http://schemas.openxmlformats.org/officeDocument/2006/relationships" id="261" r:id="Rc52b71f5f0364c05"/>
    <p:sldId xmlns:r="http://schemas.openxmlformats.org/officeDocument/2006/relationships" id="262" r:id="Rfb1db9a4539a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0a2cec2ed4eaf" /><Relationship Type="http://schemas.openxmlformats.org/officeDocument/2006/relationships/slide" Target="/ppt/slides/slide1.xml" Id="Re70637104e5846c5" /><Relationship Type="http://schemas.openxmlformats.org/officeDocument/2006/relationships/slide" Target="/ppt/slides/slide2.xml" Id="Rf7671d68bb9543ba" /><Relationship Type="http://schemas.openxmlformats.org/officeDocument/2006/relationships/slide" Target="/ppt/slides/slide3.xml" Id="R73bb7a6e70ae4093" /><Relationship Type="http://schemas.openxmlformats.org/officeDocument/2006/relationships/slide" Target="/ppt/slides/slide4.xml" Id="R787edaeed5a1456d" /><Relationship Type="http://schemas.openxmlformats.org/officeDocument/2006/relationships/slide" Target="/ppt/slides/slide5.xml" Id="R72a9464e15404bfe" /><Relationship Type="http://schemas.openxmlformats.org/officeDocument/2006/relationships/slide" Target="/ppt/slides/slide6.xml" Id="Rc52b71f5f0364c05" /><Relationship Type="http://schemas.openxmlformats.org/officeDocument/2006/relationships/slide" Target="/ppt/slides/slide7.xml" Id="Rfb1db9a4539a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4eb9847bc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493628cc4015" /><Relationship Type="http://schemas.openxmlformats.org/officeDocument/2006/relationships/theme" Target="/ppt/slideMasters/theme/theme1.xml" Id="Rd0f0d2ee326a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8493628cc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dfa8c618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d1e21005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ca3d1510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3bf96ca8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905361ad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9d2397b2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14de58dd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