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a59f1afb2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48304b178413e"/>
  </p:sldMasterIdLst>
  <p:sldIdLst>
    <p:sldId xmlns:r="http://schemas.openxmlformats.org/officeDocument/2006/relationships" id="256" r:id="R8d516f7180ea46f9"/>
    <p:sldId xmlns:r="http://schemas.openxmlformats.org/officeDocument/2006/relationships" id="257" r:id="R998b3296beb64184"/>
    <p:sldId xmlns:r="http://schemas.openxmlformats.org/officeDocument/2006/relationships" id="258" r:id="R7c86625e75da4f4a"/>
    <p:sldId xmlns:r="http://schemas.openxmlformats.org/officeDocument/2006/relationships" id="259" r:id="Rbb61ac7e6ce245ad"/>
    <p:sldId xmlns:r="http://schemas.openxmlformats.org/officeDocument/2006/relationships" id="260" r:id="R76244ea661de4d3a"/>
    <p:sldId xmlns:r="http://schemas.openxmlformats.org/officeDocument/2006/relationships" id="261" r:id="Rd9a20a8861ff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48304b178413e" /><Relationship Type="http://schemas.openxmlformats.org/officeDocument/2006/relationships/slide" Target="/ppt/slides/slide1.xml" Id="R8d516f7180ea46f9" /><Relationship Type="http://schemas.openxmlformats.org/officeDocument/2006/relationships/slide" Target="/ppt/slides/slide2.xml" Id="R998b3296beb64184" /><Relationship Type="http://schemas.openxmlformats.org/officeDocument/2006/relationships/slide" Target="/ppt/slides/slide3.xml" Id="R7c86625e75da4f4a" /><Relationship Type="http://schemas.openxmlformats.org/officeDocument/2006/relationships/slide" Target="/ppt/slides/slide4.xml" Id="Rbb61ac7e6ce245ad" /><Relationship Type="http://schemas.openxmlformats.org/officeDocument/2006/relationships/slide" Target="/ppt/slides/slide5.xml" Id="R76244ea661de4d3a" /><Relationship Type="http://schemas.openxmlformats.org/officeDocument/2006/relationships/slide" Target="/ppt/slides/slide6.xml" Id="Rd9a20a8861ff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4f6fec664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ce3c7d6684cde" /><Relationship Type="http://schemas.openxmlformats.org/officeDocument/2006/relationships/theme" Target="/ppt/slideMasters/theme/theme1.xml" Id="R82544bbaf924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ce3c7d668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7dd22156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16b99fe30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c1aa1a08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fc1f9c6c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9094e4ea5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0bf5b1d85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