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7aa247848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04ccd246d4546"/>
  </p:sldMasterIdLst>
  <p:sldIdLst>
    <p:sldId xmlns:r="http://schemas.openxmlformats.org/officeDocument/2006/relationships" id="256" r:id="R08e3327ba3cd4bbb"/>
    <p:sldId xmlns:r="http://schemas.openxmlformats.org/officeDocument/2006/relationships" id="257" r:id="R265459c6a7494091"/>
    <p:sldId xmlns:r="http://schemas.openxmlformats.org/officeDocument/2006/relationships" id="258" r:id="R1e013cbae53e44a4"/>
    <p:sldId xmlns:r="http://schemas.openxmlformats.org/officeDocument/2006/relationships" id="259" r:id="R6e882003e2a2421c"/>
    <p:sldId xmlns:r="http://schemas.openxmlformats.org/officeDocument/2006/relationships" id="260" r:id="Rc0148ccf6a154586"/>
    <p:sldId xmlns:r="http://schemas.openxmlformats.org/officeDocument/2006/relationships" id="261" r:id="R8a55f5eb0c864f5e"/>
    <p:sldId xmlns:r="http://schemas.openxmlformats.org/officeDocument/2006/relationships" id="262" r:id="R6e70bdbdd5d0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04ccd246d4546" /><Relationship Type="http://schemas.openxmlformats.org/officeDocument/2006/relationships/slide" Target="/ppt/slides/slide1.xml" Id="R08e3327ba3cd4bbb" /><Relationship Type="http://schemas.openxmlformats.org/officeDocument/2006/relationships/slide" Target="/ppt/slides/slide2.xml" Id="R265459c6a7494091" /><Relationship Type="http://schemas.openxmlformats.org/officeDocument/2006/relationships/slide" Target="/ppt/slides/slide3.xml" Id="R1e013cbae53e44a4" /><Relationship Type="http://schemas.openxmlformats.org/officeDocument/2006/relationships/slide" Target="/ppt/slides/slide4.xml" Id="R6e882003e2a2421c" /><Relationship Type="http://schemas.openxmlformats.org/officeDocument/2006/relationships/slide" Target="/ppt/slides/slide5.xml" Id="Rc0148ccf6a154586" /><Relationship Type="http://schemas.openxmlformats.org/officeDocument/2006/relationships/slide" Target="/ppt/slides/slide6.xml" Id="R8a55f5eb0c864f5e" /><Relationship Type="http://schemas.openxmlformats.org/officeDocument/2006/relationships/slide" Target="/ppt/slides/slide7.xml" Id="R6e70bdbdd5d0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7accaf89c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b0c959844b91" /><Relationship Type="http://schemas.openxmlformats.org/officeDocument/2006/relationships/theme" Target="/ppt/slideMasters/theme/theme1.xml" Id="R9d31f0ae58fe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8b0c95984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682bcfca7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c297cb0c2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4d234566b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7e551cadb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1c8783bbb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432ceb88e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076bacbef43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12 633 847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HELGE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hse@ifokus.no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EIDE HOLDING AS</a:t>
            </a:r>
          </a:p>
        </p:txBody>
      </p:sp>
    </p:spTree>
  </p:cSld>
  <p:clrMapOvr>
    <a:masterClrMapping xmlns:a="http://schemas.openxmlformats.org/drawingml/2006/main"/>
  </p:clrMapOvr>
</p:sld>
</file>