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1f989f6ef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bd7b0d95246ba"/>
  </p:sldMasterIdLst>
  <p:sldIdLst>
    <p:sldId xmlns:r="http://schemas.openxmlformats.org/officeDocument/2006/relationships" id="256" r:id="Re5ea65327ebe4a59"/>
    <p:sldId xmlns:r="http://schemas.openxmlformats.org/officeDocument/2006/relationships" id="257" r:id="R0d2b09fb8f77402a"/>
    <p:sldId xmlns:r="http://schemas.openxmlformats.org/officeDocument/2006/relationships" id="258" r:id="Rec83c6b54def4434"/>
    <p:sldId xmlns:r="http://schemas.openxmlformats.org/officeDocument/2006/relationships" id="259" r:id="R8843e871299e4291"/>
    <p:sldId xmlns:r="http://schemas.openxmlformats.org/officeDocument/2006/relationships" id="260" r:id="Rf7a1db43f49f4750"/>
    <p:sldId xmlns:r="http://schemas.openxmlformats.org/officeDocument/2006/relationships" id="261" r:id="R71242bb368874c8e"/>
    <p:sldId xmlns:r="http://schemas.openxmlformats.org/officeDocument/2006/relationships" id="262" r:id="Rbc03ac1581bc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bd7b0d95246ba" /><Relationship Type="http://schemas.openxmlformats.org/officeDocument/2006/relationships/slide" Target="/ppt/slides/slide1.xml" Id="Re5ea65327ebe4a59" /><Relationship Type="http://schemas.openxmlformats.org/officeDocument/2006/relationships/slide" Target="/ppt/slides/slide2.xml" Id="R0d2b09fb8f77402a" /><Relationship Type="http://schemas.openxmlformats.org/officeDocument/2006/relationships/slide" Target="/ppt/slides/slide3.xml" Id="Rec83c6b54def4434" /><Relationship Type="http://schemas.openxmlformats.org/officeDocument/2006/relationships/slide" Target="/ppt/slides/slide4.xml" Id="R8843e871299e4291" /><Relationship Type="http://schemas.openxmlformats.org/officeDocument/2006/relationships/slide" Target="/ppt/slides/slide5.xml" Id="Rf7a1db43f49f4750" /><Relationship Type="http://schemas.openxmlformats.org/officeDocument/2006/relationships/slide" Target="/ppt/slides/slide6.xml" Id="R71242bb368874c8e" /><Relationship Type="http://schemas.openxmlformats.org/officeDocument/2006/relationships/slide" Target="/ppt/slides/slide7.xml" Id="Rbc03ac1581bc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91b92b412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5aef6fc44737" /><Relationship Type="http://schemas.openxmlformats.org/officeDocument/2006/relationships/theme" Target="/ppt/slideMasters/theme/theme1.xml" Id="R3aee5f5b165d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15aef6fc4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76949167c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d9c6aa27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e3b1daf5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53926c4a2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a99593fd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340561d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c85566d6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