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80be803ce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548ad86d54ef9"/>
  </p:sldMasterIdLst>
  <p:sldIdLst>
    <p:sldId xmlns:r="http://schemas.openxmlformats.org/officeDocument/2006/relationships" id="256" r:id="Rbf1769147ad44658"/>
    <p:sldId xmlns:r="http://schemas.openxmlformats.org/officeDocument/2006/relationships" id="257" r:id="R2692192a058440c3"/>
    <p:sldId xmlns:r="http://schemas.openxmlformats.org/officeDocument/2006/relationships" id="258" r:id="Rdc107236429f4560"/>
    <p:sldId xmlns:r="http://schemas.openxmlformats.org/officeDocument/2006/relationships" id="259" r:id="Ref5da6566ba34bbc"/>
    <p:sldId xmlns:r="http://schemas.openxmlformats.org/officeDocument/2006/relationships" id="260" r:id="Re5312d95a02e4502"/>
    <p:sldId xmlns:r="http://schemas.openxmlformats.org/officeDocument/2006/relationships" id="261" r:id="R4553044e65e3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548ad86d54ef9" /><Relationship Type="http://schemas.openxmlformats.org/officeDocument/2006/relationships/slide" Target="/ppt/slides/slide1.xml" Id="Rbf1769147ad44658" /><Relationship Type="http://schemas.openxmlformats.org/officeDocument/2006/relationships/slide" Target="/ppt/slides/slide2.xml" Id="R2692192a058440c3" /><Relationship Type="http://schemas.openxmlformats.org/officeDocument/2006/relationships/slide" Target="/ppt/slides/slide3.xml" Id="Rdc107236429f4560" /><Relationship Type="http://schemas.openxmlformats.org/officeDocument/2006/relationships/slide" Target="/ppt/slides/slide4.xml" Id="Ref5da6566ba34bbc" /><Relationship Type="http://schemas.openxmlformats.org/officeDocument/2006/relationships/slide" Target="/ppt/slides/slide5.xml" Id="Re5312d95a02e4502" /><Relationship Type="http://schemas.openxmlformats.org/officeDocument/2006/relationships/slide" Target="/ppt/slides/slide6.xml" Id="R4553044e65e3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8b0723785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9fb08fc44b98" /><Relationship Type="http://schemas.openxmlformats.org/officeDocument/2006/relationships/theme" Target="/ppt/slideMasters/theme/theme1.xml" Id="R050fe0ee6423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c9fb08fc4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4638d639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820492ea6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bad66c569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e2d809af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78578b3c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720c2bd0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