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1a49b14d344c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8c32685df1410a"/>
  </p:sldMasterIdLst>
  <p:sldIdLst>
    <p:sldId xmlns:r="http://schemas.openxmlformats.org/officeDocument/2006/relationships" id="256" r:id="R56d80c22ac7e4c79"/>
    <p:sldId xmlns:r="http://schemas.openxmlformats.org/officeDocument/2006/relationships" id="257" r:id="R7050c0bda15d4914"/>
    <p:sldId xmlns:r="http://schemas.openxmlformats.org/officeDocument/2006/relationships" id="258" r:id="R4db1b63f8429449e"/>
    <p:sldId xmlns:r="http://schemas.openxmlformats.org/officeDocument/2006/relationships" id="259" r:id="R3ca90eadd7a84ccc"/>
    <p:sldId xmlns:r="http://schemas.openxmlformats.org/officeDocument/2006/relationships" id="260" r:id="Rb0d1c839b2e84a08"/>
    <p:sldId xmlns:r="http://schemas.openxmlformats.org/officeDocument/2006/relationships" id="261" r:id="R668859df32d14726"/>
    <p:sldId xmlns:r="http://schemas.openxmlformats.org/officeDocument/2006/relationships" id="262" r:id="Rb37e1dd2cbf040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8c32685df1410a" /><Relationship Type="http://schemas.openxmlformats.org/officeDocument/2006/relationships/slide" Target="/ppt/slides/slide1.xml" Id="R56d80c22ac7e4c79" /><Relationship Type="http://schemas.openxmlformats.org/officeDocument/2006/relationships/slide" Target="/ppt/slides/slide2.xml" Id="R7050c0bda15d4914" /><Relationship Type="http://schemas.openxmlformats.org/officeDocument/2006/relationships/slide" Target="/ppt/slides/slide3.xml" Id="R4db1b63f8429449e" /><Relationship Type="http://schemas.openxmlformats.org/officeDocument/2006/relationships/slide" Target="/ppt/slides/slide4.xml" Id="R3ca90eadd7a84ccc" /><Relationship Type="http://schemas.openxmlformats.org/officeDocument/2006/relationships/slide" Target="/ppt/slides/slide5.xml" Id="Rb0d1c839b2e84a08" /><Relationship Type="http://schemas.openxmlformats.org/officeDocument/2006/relationships/slide" Target="/ppt/slides/slide6.xml" Id="R668859df32d14726" /><Relationship Type="http://schemas.openxmlformats.org/officeDocument/2006/relationships/slide" Target="/ppt/slides/slide7.xml" Id="Rb37e1dd2cbf040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4bbec9434348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bdb94c78442b1" /><Relationship Type="http://schemas.openxmlformats.org/officeDocument/2006/relationships/theme" Target="/ppt/slideMasters/theme/theme1.xml" Id="Rfd0aa5156a2a40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7bdb94c78442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d87704e5d44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8ef888cdc54c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c821cb3b6d45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4abab1aa247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054486aaa54b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9cd520a24246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5b16bb940348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NICCO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NICCO INVEST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−23 238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63 165 193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64 294 208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73 032 939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INGE RUNNINGEN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WIKE RUNNINGEN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MATS WIKE RUNNINGEN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INGE RUNNINGEN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Stubberudveien 177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3031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989 162 969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NICCO INVEST AS</a:t>
            </a:r>
          </a:p>
        </p:txBody>
      </p:sp>
    </p:spTree>
  </p:cSld>
  <p:clrMapOvr>
    <a:masterClrMapping xmlns:a="http://schemas.openxmlformats.org/drawingml/2006/main"/>
  </p:clrMapOvr>
</p:sld>
</file>