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bc10dc19c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07ccb7ed824a26"/>
  </p:sldMasterIdLst>
  <p:sldIdLst>
    <p:sldId xmlns:r="http://schemas.openxmlformats.org/officeDocument/2006/relationships" id="256" r:id="R654c2278ef2147c6"/>
    <p:sldId xmlns:r="http://schemas.openxmlformats.org/officeDocument/2006/relationships" id="257" r:id="R6b8f4380abd24ad8"/>
    <p:sldId xmlns:r="http://schemas.openxmlformats.org/officeDocument/2006/relationships" id="258" r:id="R839397d4dbb549d5"/>
    <p:sldId xmlns:r="http://schemas.openxmlformats.org/officeDocument/2006/relationships" id="259" r:id="Rf60fcb8e934447b1"/>
    <p:sldId xmlns:r="http://schemas.openxmlformats.org/officeDocument/2006/relationships" id="260" r:id="R75c62e02fe0b4df1"/>
    <p:sldId xmlns:r="http://schemas.openxmlformats.org/officeDocument/2006/relationships" id="261" r:id="R0e842b2538b64119"/>
    <p:sldId xmlns:r="http://schemas.openxmlformats.org/officeDocument/2006/relationships" id="262" r:id="R291bae52d047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7ccb7ed824a26" /><Relationship Type="http://schemas.openxmlformats.org/officeDocument/2006/relationships/slide" Target="/ppt/slides/slide1.xml" Id="R654c2278ef2147c6" /><Relationship Type="http://schemas.openxmlformats.org/officeDocument/2006/relationships/slide" Target="/ppt/slides/slide2.xml" Id="R6b8f4380abd24ad8" /><Relationship Type="http://schemas.openxmlformats.org/officeDocument/2006/relationships/slide" Target="/ppt/slides/slide3.xml" Id="R839397d4dbb549d5" /><Relationship Type="http://schemas.openxmlformats.org/officeDocument/2006/relationships/slide" Target="/ppt/slides/slide4.xml" Id="Rf60fcb8e934447b1" /><Relationship Type="http://schemas.openxmlformats.org/officeDocument/2006/relationships/slide" Target="/ppt/slides/slide5.xml" Id="R75c62e02fe0b4df1" /><Relationship Type="http://schemas.openxmlformats.org/officeDocument/2006/relationships/slide" Target="/ppt/slides/slide6.xml" Id="R0e842b2538b64119" /><Relationship Type="http://schemas.openxmlformats.org/officeDocument/2006/relationships/slide" Target="/ppt/slides/slide7.xml" Id="R291bae52d047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67074f1ef49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5fef864ae45f6" /><Relationship Type="http://schemas.openxmlformats.org/officeDocument/2006/relationships/theme" Target="/ppt/slideMasters/theme/theme1.xml" Id="R2ef56a315ddb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5fef864ae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98caa786c44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957a70a5c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eae7d9b51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f8b866117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0e2cd2496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e75a32d3f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93a9840f3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4 757 357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32 383 483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58 571 688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SCHAU-LARSEN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989 162 535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