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ee3ffffabc44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6775135e894288"/>
  </p:sldMasterIdLst>
  <p:sldIdLst>
    <p:sldId xmlns:r="http://schemas.openxmlformats.org/officeDocument/2006/relationships" id="256" r:id="R6fba493b474845a0"/>
    <p:sldId xmlns:r="http://schemas.openxmlformats.org/officeDocument/2006/relationships" id="257" r:id="Rb323dce9198a465b"/>
    <p:sldId xmlns:r="http://schemas.openxmlformats.org/officeDocument/2006/relationships" id="258" r:id="Ra6be43b338234990"/>
    <p:sldId xmlns:r="http://schemas.openxmlformats.org/officeDocument/2006/relationships" id="259" r:id="Re5f87b65e85145fb"/>
    <p:sldId xmlns:r="http://schemas.openxmlformats.org/officeDocument/2006/relationships" id="260" r:id="R2f02e9dd258a4e14"/>
    <p:sldId xmlns:r="http://schemas.openxmlformats.org/officeDocument/2006/relationships" id="261" r:id="Rbd06ffd8fe654be0"/>
    <p:sldId xmlns:r="http://schemas.openxmlformats.org/officeDocument/2006/relationships" id="262" r:id="Ra988206fdc1e48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775135e894288" /><Relationship Type="http://schemas.openxmlformats.org/officeDocument/2006/relationships/slide" Target="/ppt/slides/slide1.xml" Id="R6fba493b474845a0" /><Relationship Type="http://schemas.openxmlformats.org/officeDocument/2006/relationships/slide" Target="/ppt/slides/slide2.xml" Id="Rb323dce9198a465b" /><Relationship Type="http://schemas.openxmlformats.org/officeDocument/2006/relationships/slide" Target="/ppt/slides/slide3.xml" Id="Ra6be43b338234990" /><Relationship Type="http://schemas.openxmlformats.org/officeDocument/2006/relationships/slide" Target="/ppt/slides/slide4.xml" Id="Re5f87b65e85145fb" /><Relationship Type="http://schemas.openxmlformats.org/officeDocument/2006/relationships/slide" Target="/ppt/slides/slide5.xml" Id="R2f02e9dd258a4e14" /><Relationship Type="http://schemas.openxmlformats.org/officeDocument/2006/relationships/slide" Target="/ppt/slides/slide6.xml" Id="Rbd06ffd8fe654be0" /><Relationship Type="http://schemas.openxmlformats.org/officeDocument/2006/relationships/slide" Target="/ppt/slides/slide7.xml" Id="Ra988206fdc1e48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04c43545143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21a3a7f26489e" /><Relationship Type="http://schemas.openxmlformats.org/officeDocument/2006/relationships/theme" Target="/ppt/slideMasters/theme/theme1.xml" Id="R73f2fad9cc214e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d21a3a7f2648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4c9a8a39b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672d442e541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f77acd5a5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34b2da3e54a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c86da083b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640fee1f646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d702a5562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MONKIS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 ALF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