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79596cfba34e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b8cf977904492a"/>
  </p:sldMasterIdLst>
  <p:sldIdLst>
    <p:sldId xmlns:r="http://schemas.openxmlformats.org/officeDocument/2006/relationships" id="256" r:id="R26d96794c13d4e6e"/>
    <p:sldId xmlns:r="http://schemas.openxmlformats.org/officeDocument/2006/relationships" id="257" r:id="R7e6b8328bbfa4fce"/>
    <p:sldId xmlns:r="http://schemas.openxmlformats.org/officeDocument/2006/relationships" id="258" r:id="R2d00f69a052c4f8e"/>
    <p:sldId xmlns:r="http://schemas.openxmlformats.org/officeDocument/2006/relationships" id="259" r:id="Rb51f619dd0204825"/>
    <p:sldId xmlns:r="http://schemas.openxmlformats.org/officeDocument/2006/relationships" id="260" r:id="R0ca3a8e964774c0b"/>
    <p:sldId xmlns:r="http://schemas.openxmlformats.org/officeDocument/2006/relationships" id="261" r:id="R8cc5d3443a444751"/>
    <p:sldId xmlns:r="http://schemas.openxmlformats.org/officeDocument/2006/relationships" id="262" r:id="R735210946c324d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b8cf977904492a" /><Relationship Type="http://schemas.openxmlformats.org/officeDocument/2006/relationships/slide" Target="/ppt/slides/slide1.xml" Id="R26d96794c13d4e6e" /><Relationship Type="http://schemas.openxmlformats.org/officeDocument/2006/relationships/slide" Target="/ppt/slides/slide2.xml" Id="R7e6b8328bbfa4fce" /><Relationship Type="http://schemas.openxmlformats.org/officeDocument/2006/relationships/slide" Target="/ppt/slides/slide3.xml" Id="R2d00f69a052c4f8e" /><Relationship Type="http://schemas.openxmlformats.org/officeDocument/2006/relationships/slide" Target="/ppt/slides/slide4.xml" Id="Rb51f619dd0204825" /><Relationship Type="http://schemas.openxmlformats.org/officeDocument/2006/relationships/slide" Target="/ppt/slides/slide5.xml" Id="R0ca3a8e964774c0b" /><Relationship Type="http://schemas.openxmlformats.org/officeDocument/2006/relationships/slide" Target="/ppt/slides/slide6.xml" Id="R8cc5d3443a444751" /><Relationship Type="http://schemas.openxmlformats.org/officeDocument/2006/relationships/slide" Target="/ppt/slides/slide7.xml" Id="R735210946c324d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94ec88377443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6995d53c641c1" /><Relationship Type="http://schemas.openxmlformats.org/officeDocument/2006/relationships/theme" Target="/ppt/slideMasters/theme/theme1.xml" Id="R313cba85fe244b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66995d53c641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959ee960b43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73104cdd942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58aa45db840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100f82a2741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1f25c46ed44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136666cf943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31b84c22242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EIKSÅ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INVEST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−103 780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13 660 341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70 963 056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78 963 056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ØYVIND ENDSJØ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SIV ELISABETH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TOM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TOM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Persheia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989 160 133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