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9a2c2851c43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1cc42d7374aaf"/>
  </p:sldMasterIdLst>
  <p:sldIdLst>
    <p:sldId xmlns:r="http://schemas.openxmlformats.org/officeDocument/2006/relationships" id="256" r:id="R43e792f714ed4c7a"/>
    <p:sldId xmlns:r="http://schemas.openxmlformats.org/officeDocument/2006/relationships" id="257" r:id="R4edb0ae1a5fd4063"/>
    <p:sldId xmlns:r="http://schemas.openxmlformats.org/officeDocument/2006/relationships" id="258" r:id="Ra495de8bf3a24d3f"/>
    <p:sldId xmlns:r="http://schemas.openxmlformats.org/officeDocument/2006/relationships" id="259" r:id="R76d9ea8e21294fe1"/>
    <p:sldId xmlns:r="http://schemas.openxmlformats.org/officeDocument/2006/relationships" id="260" r:id="R7dcf6a26c3004f95"/>
    <p:sldId xmlns:r="http://schemas.openxmlformats.org/officeDocument/2006/relationships" id="261" r:id="R79b8aee4b1a34460"/>
    <p:sldId xmlns:r="http://schemas.openxmlformats.org/officeDocument/2006/relationships" id="262" r:id="Rc1dfbb41a4404d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1cc42d7374aaf" /><Relationship Type="http://schemas.openxmlformats.org/officeDocument/2006/relationships/slide" Target="/ppt/slides/slide1.xml" Id="R43e792f714ed4c7a" /><Relationship Type="http://schemas.openxmlformats.org/officeDocument/2006/relationships/slide" Target="/ppt/slides/slide2.xml" Id="R4edb0ae1a5fd4063" /><Relationship Type="http://schemas.openxmlformats.org/officeDocument/2006/relationships/slide" Target="/ppt/slides/slide3.xml" Id="Ra495de8bf3a24d3f" /><Relationship Type="http://schemas.openxmlformats.org/officeDocument/2006/relationships/slide" Target="/ppt/slides/slide4.xml" Id="R76d9ea8e21294fe1" /><Relationship Type="http://schemas.openxmlformats.org/officeDocument/2006/relationships/slide" Target="/ppt/slides/slide5.xml" Id="R7dcf6a26c3004f95" /><Relationship Type="http://schemas.openxmlformats.org/officeDocument/2006/relationships/slide" Target="/ppt/slides/slide6.xml" Id="R79b8aee4b1a34460" /><Relationship Type="http://schemas.openxmlformats.org/officeDocument/2006/relationships/slide" Target="/ppt/slides/slide7.xml" Id="Rc1dfbb41a4404d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0b40b77a0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a7deaad9a4e84" /><Relationship Type="http://schemas.openxmlformats.org/officeDocument/2006/relationships/theme" Target="/ppt/slideMasters/theme/theme1.xml" Id="Ref821941305d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a7deaad9a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13316efde47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4e037713d47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2a6ee7f1d49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d6350b5874e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7af08dabd4c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dc1f8b0be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7f250903144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