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111d1f423749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b1739bd47e46fe"/>
  </p:sldMasterIdLst>
  <p:sldIdLst>
    <p:sldId xmlns:r="http://schemas.openxmlformats.org/officeDocument/2006/relationships" id="256" r:id="R5ed52190541c4a36"/>
    <p:sldId xmlns:r="http://schemas.openxmlformats.org/officeDocument/2006/relationships" id="257" r:id="R9809cb67057b45d9"/>
    <p:sldId xmlns:r="http://schemas.openxmlformats.org/officeDocument/2006/relationships" id="258" r:id="R1d19ff4de9af4498"/>
    <p:sldId xmlns:r="http://schemas.openxmlformats.org/officeDocument/2006/relationships" id="259" r:id="R501c67d264774749"/>
    <p:sldId xmlns:r="http://schemas.openxmlformats.org/officeDocument/2006/relationships" id="260" r:id="Rfe67dbca47d34123"/>
    <p:sldId xmlns:r="http://schemas.openxmlformats.org/officeDocument/2006/relationships" id="261" r:id="R05bce08fe20e4eec"/>
    <p:sldId xmlns:r="http://schemas.openxmlformats.org/officeDocument/2006/relationships" id="262" r:id="R2bdb80a852de4e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b1739bd47e46fe" /><Relationship Type="http://schemas.openxmlformats.org/officeDocument/2006/relationships/slide" Target="/ppt/slides/slide1.xml" Id="R5ed52190541c4a36" /><Relationship Type="http://schemas.openxmlformats.org/officeDocument/2006/relationships/slide" Target="/ppt/slides/slide2.xml" Id="R9809cb67057b45d9" /><Relationship Type="http://schemas.openxmlformats.org/officeDocument/2006/relationships/slide" Target="/ppt/slides/slide3.xml" Id="R1d19ff4de9af4498" /><Relationship Type="http://schemas.openxmlformats.org/officeDocument/2006/relationships/slide" Target="/ppt/slides/slide4.xml" Id="R501c67d264774749" /><Relationship Type="http://schemas.openxmlformats.org/officeDocument/2006/relationships/slide" Target="/ppt/slides/slide5.xml" Id="Rfe67dbca47d34123" /><Relationship Type="http://schemas.openxmlformats.org/officeDocument/2006/relationships/slide" Target="/ppt/slides/slide6.xml" Id="R05bce08fe20e4eec" /><Relationship Type="http://schemas.openxmlformats.org/officeDocument/2006/relationships/slide" Target="/ppt/slides/slide7.xml" Id="R2bdb80a852de4e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540f1998924a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fc88f89774a7c" /><Relationship Type="http://schemas.openxmlformats.org/officeDocument/2006/relationships/theme" Target="/ppt/slideMasters/theme/theme1.xml" Id="Rdb5b369a57ea45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9fc88f89774a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884a334a94d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9bde54d2347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929c7500f41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c8e6145d246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d2ef61f73a49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56a44fa1643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cce95338542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 EIDSMO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EIDSMO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EIDSMO HOLDING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EIDSMO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EIDSMO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EIDSMO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144 983 486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7 182 889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2 830 001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21 203 669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105 971 320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EIDSMO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EIDSMO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EIDSMO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Hofstadvegen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knut-e@trondheimstaal.no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989 159 313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EIDSMO HOLDING AS</a:t>
            </a:r>
          </a:p>
        </p:txBody>
      </p:sp>
    </p:spTree>
  </p:cSld>
  <p:clrMapOvr>
    <a:masterClrMapping xmlns:a="http://schemas.openxmlformats.org/drawingml/2006/main"/>
  </p:clrMapOvr>
</p:sld>
</file>