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798607977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5e6da43ae4cc5"/>
  </p:sldMasterIdLst>
  <p:sldIdLst>
    <p:sldId xmlns:r="http://schemas.openxmlformats.org/officeDocument/2006/relationships" id="256" r:id="R14c7bc7c898448fa"/>
    <p:sldId xmlns:r="http://schemas.openxmlformats.org/officeDocument/2006/relationships" id="257" r:id="Rfe79817e7fae4c8a"/>
    <p:sldId xmlns:r="http://schemas.openxmlformats.org/officeDocument/2006/relationships" id="258" r:id="R8989fad498d44f58"/>
    <p:sldId xmlns:r="http://schemas.openxmlformats.org/officeDocument/2006/relationships" id="259" r:id="R4d26878b0ce74971"/>
    <p:sldId xmlns:r="http://schemas.openxmlformats.org/officeDocument/2006/relationships" id="260" r:id="Rc5359aeee3f1485a"/>
    <p:sldId xmlns:r="http://schemas.openxmlformats.org/officeDocument/2006/relationships" id="261" r:id="Rfda3e89b90ae476a"/>
    <p:sldId xmlns:r="http://schemas.openxmlformats.org/officeDocument/2006/relationships" id="262" r:id="R70e30d36d75a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5e6da43ae4cc5" /><Relationship Type="http://schemas.openxmlformats.org/officeDocument/2006/relationships/slide" Target="/ppt/slides/slide1.xml" Id="R14c7bc7c898448fa" /><Relationship Type="http://schemas.openxmlformats.org/officeDocument/2006/relationships/slide" Target="/ppt/slides/slide2.xml" Id="Rfe79817e7fae4c8a" /><Relationship Type="http://schemas.openxmlformats.org/officeDocument/2006/relationships/slide" Target="/ppt/slides/slide3.xml" Id="R8989fad498d44f58" /><Relationship Type="http://schemas.openxmlformats.org/officeDocument/2006/relationships/slide" Target="/ppt/slides/slide4.xml" Id="R4d26878b0ce74971" /><Relationship Type="http://schemas.openxmlformats.org/officeDocument/2006/relationships/slide" Target="/ppt/slides/slide5.xml" Id="Rc5359aeee3f1485a" /><Relationship Type="http://schemas.openxmlformats.org/officeDocument/2006/relationships/slide" Target="/ppt/slides/slide6.xml" Id="Rfda3e89b90ae476a" /><Relationship Type="http://schemas.openxmlformats.org/officeDocument/2006/relationships/slide" Target="/ppt/slides/slide7.xml" Id="R70e30d36d75a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3a916bd5f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58c06eb448db" /><Relationship Type="http://schemas.openxmlformats.org/officeDocument/2006/relationships/theme" Target="/ppt/slideMasters/theme/theme1.xml" Id="R7d3e92350acb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558c06eb4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c5cf0ef8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52e18f796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6a572cfdd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b0b4091f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8a8e8a478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0fcb6fbd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c252db0a0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JØRGEN PETERSEN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