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7e751a4b9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b9a55200a4678"/>
  </p:sldMasterIdLst>
  <p:sldIdLst>
    <p:sldId xmlns:r="http://schemas.openxmlformats.org/officeDocument/2006/relationships" id="256" r:id="Re28832f3ad1b488b"/>
    <p:sldId xmlns:r="http://schemas.openxmlformats.org/officeDocument/2006/relationships" id="257" r:id="R50bbe73ee640421f"/>
    <p:sldId xmlns:r="http://schemas.openxmlformats.org/officeDocument/2006/relationships" id="258" r:id="R11d0ab3e3e4d4116"/>
    <p:sldId xmlns:r="http://schemas.openxmlformats.org/officeDocument/2006/relationships" id="259" r:id="R20e1676725e3412e"/>
    <p:sldId xmlns:r="http://schemas.openxmlformats.org/officeDocument/2006/relationships" id="260" r:id="R00e1199d0c6643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b9a55200a4678" /><Relationship Type="http://schemas.openxmlformats.org/officeDocument/2006/relationships/slide" Target="/ppt/slides/slide1.xml" Id="Re28832f3ad1b488b" /><Relationship Type="http://schemas.openxmlformats.org/officeDocument/2006/relationships/slide" Target="/ppt/slides/slide2.xml" Id="R50bbe73ee640421f" /><Relationship Type="http://schemas.openxmlformats.org/officeDocument/2006/relationships/slide" Target="/ppt/slides/slide3.xml" Id="R11d0ab3e3e4d4116" /><Relationship Type="http://schemas.openxmlformats.org/officeDocument/2006/relationships/slide" Target="/ppt/slides/slide4.xml" Id="R20e1676725e3412e" /><Relationship Type="http://schemas.openxmlformats.org/officeDocument/2006/relationships/slide" Target="/ppt/slides/slide5.xml" Id="R00e1199d0c6643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2eefe259f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85290be1142b0" /><Relationship Type="http://schemas.openxmlformats.org/officeDocument/2006/relationships/theme" Target="/ppt/slideMasters/theme/theme1.xml" Id="R24a3271fbd6341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b85290be11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3cd76e5c84c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de904ad68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102c035734b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455107e184b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2fc842fbd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