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f5242091c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7d8e93489241b7"/>
  </p:sldMasterIdLst>
  <p:sldIdLst>
    <p:sldId xmlns:r="http://schemas.openxmlformats.org/officeDocument/2006/relationships" id="256" r:id="R1a0481401dcb43f5"/>
    <p:sldId xmlns:r="http://schemas.openxmlformats.org/officeDocument/2006/relationships" id="257" r:id="R2c6611161ac64f5c"/>
    <p:sldId xmlns:r="http://schemas.openxmlformats.org/officeDocument/2006/relationships" id="258" r:id="R1138567821e74d29"/>
    <p:sldId xmlns:r="http://schemas.openxmlformats.org/officeDocument/2006/relationships" id="259" r:id="R93c4462abad8486e"/>
    <p:sldId xmlns:r="http://schemas.openxmlformats.org/officeDocument/2006/relationships" id="260" r:id="R6eae8400bc6f43cb"/>
    <p:sldId xmlns:r="http://schemas.openxmlformats.org/officeDocument/2006/relationships" id="261" r:id="R23c3b94f701d4de1"/>
    <p:sldId xmlns:r="http://schemas.openxmlformats.org/officeDocument/2006/relationships" id="262" r:id="Rd737332b6b47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d8e93489241b7" /><Relationship Type="http://schemas.openxmlformats.org/officeDocument/2006/relationships/slide" Target="/ppt/slides/slide1.xml" Id="R1a0481401dcb43f5" /><Relationship Type="http://schemas.openxmlformats.org/officeDocument/2006/relationships/slide" Target="/ppt/slides/slide2.xml" Id="R2c6611161ac64f5c" /><Relationship Type="http://schemas.openxmlformats.org/officeDocument/2006/relationships/slide" Target="/ppt/slides/slide3.xml" Id="R1138567821e74d29" /><Relationship Type="http://schemas.openxmlformats.org/officeDocument/2006/relationships/slide" Target="/ppt/slides/slide4.xml" Id="R93c4462abad8486e" /><Relationship Type="http://schemas.openxmlformats.org/officeDocument/2006/relationships/slide" Target="/ppt/slides/slide5.xml" Id="R6eae8400bc6f43cb" /><Relationship Type="http://schemas.openxmlformats.org/officeDocument/2006/relationships/slide" Target="/ppt/slides/slide6.xml" Id="R23c3b94f701d4de1" /><Relationship Type="http://schemas.openxmlformats.org/officeDocument/2006/relationships/slide" Target="/ppt/slides/slide7.xml" Id="Rd737332b6b47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81958f3d4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cd2c6d8954a4a" /><Relationship Type="http://schemas.openxmlformats.org/officeDocument/2006/relationships/theme" Target="/ppt/slideMasters/theme/theme1.xml" Id="R2dff347d1403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cd2c6d895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b0d0b9b39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0b6d2bb9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ef60881e2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0736b487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3b0ef9ad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ebbbdae85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715f18b8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