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8f62ae8e2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e4941d4cf4cb2"/>
  </p:sldMasterIdLst>
  <p:sldIdLst>
    <p:sldId xmlns:r="http://schemas.openxmlformats.org/officeDocument/2006/relationships" id="256" r:id="Re0c5a3d7d9a745b8"/>
    <p:sldId xmlns:r="http://schemas.openxmlformats.org/officeDocument/2006/relationships" id="257" r:id="Rff7c8f80fcdd4450"/>
    <p:sldId xmlns:r="http://schemas.openxmlformats.org/officeDocument/2006/relationships" id="258" r:id="R067f7dadd51c4320"/>
    <p:sldId xmlns:r="http://schemas.openxmlformats.org/officeDocument/2006/relationships" id="259" r:id="R1e1dd2ac2905425a"/>
    <p:sldId xmlns:r="http://schemas.openxmlformats.org/officeDocument/2006/relationships" id="260" r:id="Ra8e5fbc887e74d66"/>
    <p:sldId xmlns:r="http://schemas.openxmlformats.org/officeDocument/2006/relationships" id="261" r:id="Rda42e09e82494d6e"/>
    <p:sldId xmlns:r="http://schemas.openxmlformats.org/officeDocument/2006/relationships" id="262" r:id="R9881e248f013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e4941d4cf4cb2" /><Relationship Type="http://schemas.openxmlformats.org/officeDocument/2006/relationships/slide" Target="/ppt/slides/slide1.xml" Id="Re0c5a3d7d9a745b8" /><Relationship Type="http://schemas.openxmlformats.org/officeDocument/2006/relationships/slide" Target="/ppt/slides/slide2.xml" Id="Rff7c8f80fcdd4450" /><Relationship Type="http://schemas.openxmlformats.org/officeDocument/2006/relationships/slide" Target="/ppt/slides/slide3.xml" Id="R067f7dadd51c4320" /><Relationship Type="http://schemas.openxmlformats.org/officeDocument/2006/relationships/slide" Target="/ppt/slides/slide4.xml" Id="R1e1dd2ac2905425a" /><Relationship Type="http://schemas.openxmlformats.org/officeDocument/2006/relationships/slide" Target="/ppt/slides/slide5.xml" Id="Ra8e5fbc887e74d66" /><Relationship Type="http://schemas.openxmlformats.org/officeDocument/2006/relationships/slide" Target="/ppt/slides/slide6.xml" Id="Rda42e09e82494d6e" /><Relationship Type="http://schemas.openxmlformats.org/officeDocument/2006/relationships/slide" Target="/ppt/slides/slide7.xml" Id="R9881e248f013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4ed17f3c5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aeb8b1809448d" /><Relationship Type="http://schemas.openxmlformats.org/officeDocument/2006/relationships/theme" Target="/ppt/slideMasters/theme/theme1.xml" Id="R9cd6a091a960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aeb8b1809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1ea99abf8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4dd6e783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7acf517c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b28b027354f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92232530a48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d9cec0512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b05250bb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TAMNESHALVØEN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BERIT J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HANS MORTEN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JOHN 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