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ef1da03e3a4b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d90fcd1ffd40f6"/>
  </p:sldMasterIdLst>
  <p:sldIdLst>
    <p:sldId xmlns:r="http://schemas.openxmlformats.org/officeDocument/2006/relationships" id="256" r:id="Reee13c81ffdd46ba"/>
    <p:sldId xmlns:r="http://schemas.openxmlformats.org/officeDocument/2006/relationships" id="257" r:id="R2613fdff98ab4579"/>
    <p:sldId xmlns:r="http://schemas.openxmlformats.org/officeDocument/2006/relationships" id="258" r:id="R8867eed62c0b45a2"/>
    <p:sldId xmlns:r="http://schemas.openxmlformats.org/officeDocument/2006/relationships" id="259" r:id="R95b0ebf4933a41b4"/>
    <p:sldId xmlns:r="http://schemas.openxmlformats.org/officeDocument/2006/relationships" id="260" r:id="Ra8a6367f6ccb4e01"/>
    <p:sldId xmlns:r="http://schemas.openxmlformats.org/officeDocument/2006/relationships" id="261" r:id="R1ddf0c70a43449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d90fcd1ffd40f6" /><Relationship Type="http://schemas.openxmlformats.org/officeDocument/2006/relationships/slide" Target="/ppt/slides/slide1.xml" Id="Reee13c81ffdd46ba" /><Relationship Type="http://schemas.openxmlformats.org/officeDocument/2006/relationships/slide" Target="/ppt/slides/slide2.xml" Id="R2613fdff98ab4579" /><Relationship Type="http://schemas.openxmlformats.org/officeDocument/2006/relationships/slide" Target="/ppt/slides/slide3.xml" Id="R8867eed62c0b45a2" /><Relationship Type="http://schemas.openxmlformats.org/officeDocument/2006/relationships/slide" Target="/ppt/slides/slide4.xml" Id="R95b0ebf4933a41b4" /><Relationship Type="http://schemas.openxmlformats.org/officeDocument/2006/relationships/slide" Target="/ppt/slides/slide5.xml" Id="Ra8a6367f6ccb4e01" /><Relationship Type="http://schemas.openxmlformats.org/officeDocument/2006/relationships/slide" Target="/ppt/slides/slide6.xml" Id="R1ddf0c70a43449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b8b45e3d6f4d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5f6263f934872" /><Relationship Type="http://schemas.openxmlformats.org/officeDocument/2006/relationships/theme" Target="/ppt/slideMasters/theme/theme1.xml" Id="Rc294e8d52ef24d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15f6263f9348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1e7ab856946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faa7fcbdb4d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db997542f4b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f2bc85d324b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0c03646f045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efe536b5c49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TAMNESHALVØEN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TAMNESHALVØEN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TAMNESHALVØEN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TAMNESHALVØEN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TAMNESHALVØEN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TAMNESHALVØEN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v/Hans Morten Tamnes, Rørosgårdveien 282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7375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989 145 010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TAMNESHALVØEN INVEST AS</a:t>
            </a:r>
          </a:p>
        </p:txBody>
      </p:sp>
    </p:spTree>
  </p:cSld>
  <p:clrMapOvr>
    <a:masterClrMapping xmlns:a="http://schemas.openxmlformats.org/drawingml/2006/main"/>
  </p:clrMapOvr>
</p:sld>
</file>