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3f335914f6d14a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7ec530a768c24330"/>
  </p:sldMasterIdLst>
  <p:sldIdLst>
    <p:sldId xmlns:r="http://schemas.openxmlformats.org/officeDocument/2006/relationships" id="256" r:id="R77b8e8751bb54043"/>
    <p:sldId xmlns:r="http://schemas.openxmlformats.org/officeDocument/2006/relationships" id="257" r:id="Ra19bc207a2fd4392"/>
    <p:sldId xmlns:r="http://schemas.openxmlformats.org/officeDocument/2006/relationships" id="258" r:id="R9feb59582a314a6e"/>
    <p:sldId xmlns:r="http://schemas.openxmlformats.org/officeDocument/2006/relationships" id="259" r:id="R5a9fdd025aa94c39"/>
    <p:sldId xmlns:r="http://schemas.openxmlformats.org/officeDocument/2006/relationships" id="260" r:id="Rc053a2cc76304f4a"/>
    <p:sldId xmlns:r="http://schemas.openxmlformats.org/officeDocument/2006/relationships" id="261" r:id="Rf6573772029043df"/>
    <p:sldId xmlns:r="http://schemas.openxmlformats.org/officeDocument/2006/relationships" id="262" r:id="Rcc67cb8d458e497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ec530a768c24330" /><Relationship Type="http://schemas.openxmlformats.org/officeDocument/2006/relationships/slide" Target="/ppt/slides/slide1.xml" Id="R77b8e8751bb54043" /><Relationship Type="http://schemas.openxmlformats.org/officeDocument/2006/relationships/slide" Target="/ppt/slides/slide2.xml" Id="Ra19bc207a2fd4392" /><Relationship Type="http://schemas.openxmlformats.org/officeDocument/2006/relationships/slide" Target="/ppt/slides/slide3.xml" Id="R9feb59582a314a6e" /><Relationship Type="http://schemas.openxmlformats.org/officeDocument/2006/relationships/slide" Target="/ppt/slides/slide4.xml" Id="R5a9fdd025aa94c39" /><Relationship Type="http://schemas.openxmlformats.org/officeDocument/2006/relationships/slide" Target="/ppt/slides/slide5.xml" Id="Rc053a2cc76304f4a" /><Relationship Type="http://schemas.openxmlformats.org/officeDocument/2006/relationships/slide" Target="/ppt/slides/slide6.xml" Id="Rf6573772029043df" /><Relationship Type="http://schemas.openxmlformats.org/officeDocument/2006/relationships/slide" Target="/ppt/slides/slide7.xml" Id="Rcc67cb8d458e497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7fdc4fec260f4e8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2efc56a36134f5c" /><Relationship Type="http://schemas.openxmlformats.org/officeDocument/2006/relationships/theme" Target="/ppt/slideMasters/theme/theme1.xml" Id="R2fcdb01b18364995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2efc56a36134f5c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929ae9e65c14cbd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b69b5a74d540d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52cfdeeaea49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1fcf93f9fd446c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9cc75e66b744f8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8d8cd842e3455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d22229ef05412c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HELLING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HELLING HOLDING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864 739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−355 075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13 135 705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145 468 291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302 680 959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KRISTENSE HELLING  –  99,8 %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KRISTENSE HELLING  –  0,2 %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c/o Helling Haugsnes, Theodor Løvstads vei 66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0286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trond@helling.no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989 141 007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HELLING HOLDING AS</a:t>
            </a:r>
          </a:p>
        </p:txBody>
      </p:sp>
    </p:spTree>
  </p:cSld>
  <p:clrMapOvr>
    <a:masterClrMapping xmlns:a="http://schemas.openxmlformats.org/drawingml/2006/main"/>
  </p:clrMapOvr>
</p:sld>
</file>