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be808694c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fb885c3a64696"/>
  </p:sldMasterIdLst>
  <p:sldIdLst>
    <p:sldId xmlns:r="http://schemas.openxmlformats.org/officeDocument/2006/relationships" id="256" r:id="R71b4ea9512464631"/>
    <p:sldId xmlns:r="http://schemas.openxmlformats.org/officeDocument/2006/relationships" id="257" r:id="R40304c65c0a7492a"/>
    <p:sldId xmlns:r="http://schemas.openxmlformats.org/officeDocument/2006/relationships" id="258" r:id="R6a4b750763c74f62"/>
    <p:sldId xmlns:r="http://schemas.openxmlformats.org/officeDocument/2006/relationships" id="259" r:id="Ra303184b1c0b4367"/>
    <p:sldId xmlns:r="http://schemas.openxmlformats.org/officeDocument/2006/relationships" id="260" r:id="R75a0f2e557864180"/>
    <p:sldId xmlns:r="http://schemas.openxmlformats.org/officeDocument/2006/relationships" id="261" r:id="Rb1ff48583ca44344"/>
    <p:sldId xmlns:r="http://schemas.openxmlformats.org/officeDocument/2006/relationships" id="262" r:id="R7ee2eb8bcdd4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fb885c3a64696" /><Relationship Type="http://schemas.openxmlformats.org/officeDocument/2006/relationships/slide" Target="/ppt/slides/slide1.xml" Id="R71b4ea9512464631" /><Relationship Type="http://schemas.openxmlformats.org/officeDocument/2006/relationships/slide" Target="/ppt/slides/slide2.xml" Id="R40304c65c0a7492a" /><Relationship Type="http://schemas.openxmlformats.org/officeDocument/2006/relationships/slide" Target="/ppt/slides/slide3.xml" Id="R6a4b750763c74f62" /><Relationship Type="http://schemas.openxmlformats.org/officeDocument/2006/relationships/slide" Target="/ppt/slides/slide4.xml" Id="Ra303184b1c0b4367" /><Relationship Type="http://schemas.openxmlformats.org/officeDocument/2006/relationships/slide" Target="/ppt/slides/slide5.xml" Id="R75a0f2e557864180" /><Relationship Type="http://schemas.openxmlformats.org/officeDocument/2006/relationships/slide" Target="/ppt/slides/slide6.xml" Id="Rb1ff48583ca44344" /><Relationship Type="http://schemas.openxmlformats.org/officeDocument/2006/relationships/slide" Target="/ppt/slides/slide7.xml" Id="R7ee2eb8bcdd4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95ce690ba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0908097c411c" /><Relationship Type="http://schemas.openxmlformats.org/officeDocument/2006/relationships/theme" Target="/ppt/slideMasters/theme/theme1.xml" Id="Rcc4eb817e9ce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20908097c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2c4508e9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a3384b8ac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1cc7696a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a4277429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b5f2d849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7433c4cfa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c1e36f050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