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cd1f2b6edf4c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5fa438654649b9"/>
  </p:sldMasterIdLst>
  <p:sldIdLst>
    <p:sldId xmlns:r="http://schemas.openxmlformats.org/officeDocument/2006/relationships" id="256" r:id="Ra14325d7e2bc46c9"/>
    <p:sldId xmlns:r="http://schemas.openxmlformats.org/officeDocument/2006/relationships" id="257" r:id="R81fd66defbde456e"/>
    <p:sldId xmlns:r="http://schemas.openxmlformats.org/officeDocument/2006/relationships" id="258" r:id="R8bfd26d10c2d4f33"/>
    <p:sldId xmlns:r="http://schemas.openxmlformats.org/officeDocument/2006/relationships" id="259" r:id="R796f0d66fb734497"/>
    <p:sldId xmlns:r="http://schemas.openxmlformats.org/officeDocument/2006/relationships" id="260" r:id="R4d2d07f16a1b4791"/>
    <p:sldId xmlns:r="http://schemas.openxmlformats.org/officeDocument/2006/relationships" id="261" r:id="Re1fc120c35834abe"/>
    <p:sldId xmlns:r="http://schemas.openxmlformats.org/officeDocument/2006/relationships" id="262" r:id="R5c40baa115c449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5fa438654649b9" /><Relationship Type="http://schemas.openxmlformats.org/officeDocument/2006/relationships/slide" Target="/ppt/slides/slide1.xml" Id="Ra14325d7e2bc46c9" /><Relationship Type="http://schemas.openxmlformats.org/officeDocument/2006/relationships/slide" Target="/ppt/slides/slide2.xml" Id="R81fd66defbde456e" /><Relationship Type="http://schemas.openxmlformats.org/officeDocument/2006/relationships/slide" Target="/ppt/slides/slide3.xml" Id="R8bfd26d10c2d4f33" /><Relationship Type="http://schemas.openxmlformats.org/officeDocument/2006/relationships/slide" Target="/ppt/slides/slide4.xml" Id="R796f0d66fb734497" /><Relationship Type="http://schemas.openxmlformats.org/officeDocument/2006/relationships/slide" Target="/ppt/slides/slide5.xml" Id="R4d2d07f16a1b4791" /><Relationship Type="http://schemas.openxmlformats.org/officeDocument/2006/relationships/slide" Target="/ppt/slides/slide6.xml" Id="Re1fc120c35834abe" /><Relationship Type="http://schemas.openxmlformats.org/officeDocument/2006/relationships/slide" Target="/ppt/slides/slide7.xml" Id="R5c40baa115c449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257e2de88349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3563eeafd0486f" /><Relationship Type="http://schemas.openxmlformats.org/officeDocument/2006/relationships/theme" Target="/ppt/slideMasters/theme/theme1.xml" Id="R10cab360ce2b48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13563eeafd048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de236974d045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376262b24448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6794c7884c48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ef757f729e4a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29a99d510478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8d3ab6f7704b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ac732f0da94c2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RISA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RISA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RISA FORVALTNING AS ble etablert [år] og holder til i Vinterbro.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RISA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RISA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RISA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−427 734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11 506 337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49 072 740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55 974 709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RISA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 RISA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RISA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Strandengveien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1407 Vinterbro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kri@iec-construction.no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989 134 108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RISA FORVALTNING AS</a:t>
            </a:r>
          </a:p>
        </p:txBody>
      </p:sp>
    </p:spTree>
  </p:cSld>
  <p:clrMapOvr>
    <a:masterClrMapping xmlns:a="http://schemas.openxmlformats.org/drawingml/2006/main"/>
  </p:clrMapOvr>
</p:sld>
</file>