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c9f2dfed134a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03a2c28a4842ed"/>
  </p:sldMasterIdLst>
  <p:sldIdLst>
    <p:sldId xmlns:r="http://schemas.openxmlformats.org/officeDocument/2006/relationships" id="256" r:id="Raabc149a30c943f4"/>
    <p:sldId xmlns:r="http://schemas.openxmlformats.org/officeDocument/2006/relationships" id="257" r:id="Rf7131c4124d8416f"/>
    <p:sldId xmlns:r="http://schemas.openxmlformats.org/officeDocument/2006/relationships" id="258" r:id="Rb8cad43496e7400c"/>
    <p:sldId xmlns:r="http://schemas.openxmlformats.org/officeDocument/2006/relationships" id="259" r:id="Rc784bf8d7a024d41"/>
    <p:sldId xmlns:r="http://schemas.openxmlformats.org/officeDocument/2006/relationships" id="260" r:id="Rc9af9e8fa10c4dd5"/>
    <p:sldId xmlns:r="http://schemas.openxmlformats.org/officeDocument/2006/relationships" id="261" r:id="R2b90e79b2c0048f0"/>
    <p:sldId xmlns:r="http://schemas.openxmlformats.org/officeDocument/2006/relationships" id="262" r:id="R0568710a1e7c4e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3a2c28a4842ed" /><Relationship Type="http://schemas.openxmlformats.org/officeDocument/2006/relationships/slide" Target="/ppt/slides/slide1.xml" Id="Raabc149a30c943f4" /><Relationship Type="http://schemas.openxmlformats.org/officeDocument/2006/relationships/slide" Target="/ppt/slides/slide2.xml" Id="Rf7131c4124d8416f" /><Relationship Type="http://schemas.openxmlformats.org/officeDocument/2006/relationships/slide" Target="/ppt/slides/slide3.xml" Id="Rb8cad43496e7400c" /><Relationship Type="http://schemas.openxmlformats.org/officeDocument/2006/relationships/slide" Target="/ppt/slides/slide4.xml" Id="Rc784bf8d7a024d41" /><Relationship Type="http://schemas.openxmlformats.org/officeDocument/2006/relationships/slide" Target="/ppt/slides/slide5.xml" Id="Rc9af9e8fa10c4dd5" /><Relationship Type="http://schemas.openxmlformats.org/officeDocument/2006/relationships/slide" Target="/ppt/slides/slide6.xml" Id="R2b90e79b2c0048f0" /><Relationship Type="http://schemas.openxmlformats.org/officeDocument/2006/relationships/slide" Target="/ppt/slides/slide7.xml" Id="R0568710a1e7c4e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273f0ebd84c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e24fc723c4007" /><Relationship Type="http://schemas.openxmlformats.org/officeDocument/2006/relationships/theme" Target="/ppt/slideMasters/theme/theme1.xml" Id="R9e4745169d8242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ce24fc723c40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acc8393ad49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2cde81ac641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130800d6c4b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cc5bb355a4e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ee65581a64a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fe817821542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5bdb5a63d48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LJHH HOLDING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1 239 229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1 433 358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8 400 041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9 534 679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 LARS J HEYERDAHL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Bårdshaugvegen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