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ae7434806b49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dfd6db74a4a1e"/>
  </p:sldMasterIdLst>
  <p:sldIdLst>
    <p:sldId xmlns:r="http://schemas.openxmlformats.org/officeDocument/2006/relationships" id="256" r:id="R8d9897084f184e58"/>
    <p:sldId xmlns:r="http://schemas.openxmlformats.org/officeDocument/2006/relationships" id="257" r:id="Rf4a5fa1db1ec4def"/>
    <p:sldId xmlns:r="http://schemas.openxmlformats.org/officeDocument/2006/relationships" id="258" r:id="R3d41eaac85784029"/>
    <p:sldId xmlns:r="http://schemas.openxmlformats.org/officeDocument/2006/relationships" id="259" r:id="R5363f651635b4ec4"/>
    <p:sldId xmlns:r="http://schemas.openxmlformats.org/officeDocument/2006/relationships" id="260" r:id="R016054a19dca4aef"/>
    <p:sldId xmlns:r="http://schemas.openxmlformats.org/officeDocument/2006/relationships" id="261" r:id="R21421395a04d4d71"/>
    <p:sldId xmlns:r="http://schemas.openxmlformats.org/officeDocument/2006/relationships" id="262" r:id="Rbf2ffbd3924f44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dfd6db74a4a1e" /><Relationship Type="http://schemas.openxmlformats.org/officeDocument/2006/relationships/slide" Target="/ppt/slides/slide1.xml" Id="R8d9897084f184e58" /><Relationship Type="http://schemas.openxmlformats.org/officeDocument/2006/relationships/slide" Target="/ppt/slides/slide2.xml" Id="Rf4a5fa1db1ec4def" /><Relationship Type="http://schemas.openxmlformats.org/officeDocument/2006/relationships/slide" Target="/ppt/slides/slide3.xml" Id="R3d41eaac85784029" /><Relationship Type="http://schemas.openxmlformats.org/officeDocument/2006/relationships/slide" Target="/ppt/slides/slide4.xml" Id="R5363f651635b4ec4" /><Relationship Type="http://schemas.openxmlformats.org/officeDocument/2006/relationships/slide" Target="/ppt/slides/slide5.xml" Id="R016054a19dca4aef" /><Relationship Type="http://schemas.openxmlformats.org/officeDocument/2006/relationships/slide" Target="/ppt/slides/slide6.xml" Id="R21421395a04d4d71" /><Relationship Type="http://schemas.openxmlformats.org/officeDocument/2006/relationships/slide" Target="/ppt/slides/slide7.xml" Id="Rbf2ffbd3924f44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8b44e96bf44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fe248d5524ecb" /><Relationship Type="http://schemas.openxmlformats.org/officeDocument/2006/relationships/theme" Target="/ppt/slideMasters/theme/theme1.xml" Id="Ra60fe8a0cfe3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fe248d5524e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f7d51959544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356012db1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c603f23d1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b8e876ac148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9353f744146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e40de8afa43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97475d8b9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