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621133e27949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12d0ecbdd84566"/>
  </p:sldMasterIdLst>
  <p:sldIdLst>
    <p:sldId xmlns:r="http://schemas.openxmlformats.org/officeDocument/2006/relationships" id="256" r:id="R8f7f2bf0e0e14ede"/>
    <p:sldId xmlns:r="http://schemas.openxmlformats.org/officeDocument/2006/relationships" id="257" r:id="Raad907f882db46d6"/>
    <p:sldId xmlns:r="http://schemas.openxmlformats.org/officeDocument/2006/relationships" id="258" r:id="Rfeba8558d47140c3"/>
    <p:sldId xmlns:r="http://schemas.openxmlformats.org/officeDocument/2006/relationships" id="259" r:id="Rae86deff1cb24450"/>
    <p:sldId xmlns:r="http://schemas.openxmlformats.org/officeDocument/2006/relationships" id="260" r:id="R7bf22ef3db0047bb"/>
    <p:sldId xmlns:r="http://schemas.openxmlformats.org/officeDocument/2006/relationships" id="261" r:id="Rc5c90098e2444343"/>
    <p:sldId xmlns:r="http://schemas.openxmlformats.org/officeDocument/2006/relationships" id="262" r:id="Rdd22a29b0c5e47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12d0ecbdd84566" /><Relationship Type="http://schemas.openxmlformats.org/officeDocument/2006/relationships/slide" Target="/ppt/slides/slide1.xml" Id="R8f7f2bf0e0e14ede" /><Relationship Type="http://schemas.openxmlformats.org/officeDocument/2006/relationships/slide" Target="/ppt/slides/slide2.xml" Id="Raad907f882db46d6" /><Relationship Type="http://schemas.openxmlformats.org/officeDocument/2006/relationships/slide" Target="/ppt/slides/slide3.xml" Id="Rfeba8558d47140c3" /><Relationship Type="http://schemas.openxmlformats.org/officeDocument/2006/relationships/slide" Target="/ppt/slides/slide4.xml" Id="Rae86deff1cb24450" /><Relationship Type="http://schemas.openxmlformats.org/officeDocument/2006/relationships/slide" Target="/ppt/slides/slide5.xml" Id="R7bf22ef3db0047bb" /><Relationship Type="http://schemas.openxmlformats.org/officeDocument/2006/relationships/slide" Target="/ppt/slides/slide6.xml" Id="Rc5c90098e2444343" /><Relationship Type="http://schemas.openxmlformats.org/officeDocument/2006/relationships/slide" Target="/ppt/slides/slide7.xml" Id="Rdd22a29b0c5e47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5880a56b144d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314209eec4041" /><Relationship Type="http://schemas.openxmlformats.org/officeDocument/2006/relationships/theme" Target="/ppt/slideMasters/theme/theme1.xml" Id="R930155903f334f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c314209eec40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c56d337f644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ca0e496564b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d47d9420f47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df75f5cba42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7f5636f2845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384560dc74a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f5f30abce44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GULLAK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−7 207 249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8 156 859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297 159 630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298 231 807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REIDUN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STEIN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Halvdan Svartes gate 38C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989 131 575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