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2006f81c7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1f588cd2c42c1"/>
  </p:sldMasterIdLst>
  <p:sldIdLst>
    <p:sldId xmlns:r="http://schemas.openxmlformats.org/officeDocument/2006/relationships" id="256" r:id="R5a75caa82cff44e5"/>
    <p:sldId xmlns:r="http://schemas.openxmlformats.org/officeDocument/2006/relationships" id="257" r:id="R53fb05de68f34d38"/>
    <p:sldId xmlns:r="http://schemas.openxmlformats.org/officeDocument/2006/relationships" id="258" r:id="Rc205aa5c64aa42a7"/>
    <p:sldId xmlns:r="http://schemas.openxmlformats.org/officeDocument/2006/relationships" id="259" r:id="Rfc403d3a77474cb8"/>
    <p:sldId xmlns:r="http://schemas.openxmlformats.org/officeDocument/2006/relationships" id="260" r:id="R464c6cbb7a0e45e6"/>
    <p:sldId xmlns:r="http://schemas.openxmlformats.org/officeDocument/2006/relationships" id="261" r:id="R6153a7bc7e6e4a91"/>
    <p:sldId xmlns:r="http://schemas.openxmlformats.org/officeDocument/2006/relationships" id="262" r:id="R8ecf5a002a9c46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1f588cd2c42c1" /><Relationship Type="http://schemas.openxmlformats.org/officeDocument/2006/relationships/slide" Target="/ppt/slides/slide1.xml" Id="R5a75caa82cff44e5" /><Relationship Type="http://schemas.openxmlformats.org/officeDocument/2006/relationships/slide" Target="/ppt/slides/slide2.xml" Id="R53fb05de68f34d38" /><Relationship Type="http://schemas.openxmlformats.org/officeDocument/2006/relationships/slide" Target="/ppt/slides/slide3.xml" Id="Rc205aa5c64aa42a7" /><Relationship Type="http://schemas.openxmlformats.org/officeDocument/2006/relationships/slide" Target="/ppt/slides/slide4.xml" Id="Rfc403d3a77474cb8" /><Relationship Type="http://schemas.openxmlformats.org/officeDocument/2006/relationships/slide" Target="/ppt/slides/slide5.xml" Id="R464c6cbb7a0e45e6" /><Relationship Type="http://schemas.openxmlformats.org/officeDocument/2006/relationships/slide" Target="/ppt/slides/slide6.xml" Id="R6153a7bc7e6e4a91" /><Relationship Type="http://schemas.openxmlformats.org/officeDocument/2006/relationships/slide" Target="/ppt/slides/slide7.xml" Id="R8ecf5a002a9c46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63ff05c0a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14c255680417e" /><Relationship Type="http://schemas.openxmlformats.org/officeDocument/2006/relationships/theme" Target="/ppt/slideMasters/theme/theme1.xml" Id="Reced1dd662c8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14c255680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b6799a80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5e556e06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6340f667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a0e55322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04971f02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23a97d03d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80b3a061e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