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26844f369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b18d570c24005"/>
  </p:sldMasterIdLst>
  <p:sldIdLst>
    <p:sldId xmlns:r="http://schemas.openxmlformats.org/officeDocument/2006/relationships" id="256" r:id="R7fd4b793435b4883"/>
    <p:sldId xmlns:r="http://schemas.openxmlformats.org/officeDocument/2006/relationships" id="257" r:id="Rea2b70968a7444ca"/>
    <p:sldId xmlns:r="http://schemas.openxmlformats.org/officeDocument/2006/relationships" id="258" r:id="Rc9d891ded7644416"/>
    <p:sldId xmlns:r="http://schemas.openxmlformats.org/officeDocument/2006/relationships" id="259" r:id="R266f64ed124f48e9"/>
    <p:sldId xmlns:r="http://schemas.openxmlformats.org/officeDocument/2006/relationships" id="260" r:id="R517cc9e3bdd8451e"/>
    <p:sldId xmlns:r="http://schemas.openxmlformats.org/officeDocument/2006/relationships" id="261" r:id="R5effd4adc46e41ca"/>
    <p:sldId xmlns:r="http://schemas.openxmlformats.org/officeDocument/2006/relationships" id="262" r:id="R18216923666b49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b18d570c24005" /><Relationship Type="http://schemas.openxmlformats.org/officeDocument/2006/relationships/slide" Target="/ppt/slides/slide1.xml" Id="R7fd4b793435b4883" /><Relationship Type="http://schemas.openxmlformats.org/officeDocument/2006/relationships/slide" Target="/ppt/slides/slide2.xml" Id="Rea2b70968a7444ca" /><Relationship Type="http://schemas.openxmlformats.org/officeDocument/2006/relationships/slide" Target="/ppt/slides/slide3.xml" Id="Rc9d891ded7644416" /><Relationship Type="http://schemas.openxmlformats.org/officeDocument/2006/relationships/slide" Target="/ppt/slides/slide4.xml" Id="R266f64ed124f48e9" /><Relationship Type="http://schemas.openxmlformats.org/officeDocument/2006/relationships/slide" Target="/ppt/slides/slide5.xml" Id="R517cc9e3bdd8451e" /><Relationship Type="http://schemas.openxmlformats.org/officeDocument/2006/relationships/slide" Target="/ppt/slides/slide6.xml" Id="R5effd4adc46e41ca" /><Relationship Type="http://schemas.openxmlformats.org/officeDocument/2006/relationships/slide" Target="/ppt/slides/slide7.xml" Id="R18216923666b49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d03bc4899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4a93a42c74170" /><Relationship Type="http://schemas.openxmlformats.org/officeDocument/2006/relationships/theme" Target="/ppt/slideMasters/theme/theme1.xml" Id="R80fbcc27cbcf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74a93a42c741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62ad2f7f843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bd4625c4d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e8c8fd8b642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62807e71e4d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ba370ec4442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7422d29c642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65e722888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6 772 623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 JAKOB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