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8ac36f0e5a47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ef389eda43486f"/>
  </p:sldMasterIdLst>
  <p:sldIdLst>
    <p:sldId xmlns:r="http://schemas.openxmlformats.org/officeDocument/2006/relationships" id="256" r:id="R82b7de267a474666"/>
    <p:sldId xmlns:r="http://schemas.openxmlformats.org/officeDocument/2006/relationships" id="257" r:id="R0db25087e591441e"/>
    <p:sldId xmlns:r="http://schemas.openxmlformats.org/officeDocument/2006/relationships" id="258" r:id="Rab2ed612ffde4f61"/>
    <p:sldId xmlns:r="http://schemas.openxmlformats.org/officeDocument/2006/relationships" id="259" r:id="Rfbc3a367543f438e"/>
    <p:sldId xmlns:r="http://schemas.openxmlformats.org/officeDocument/2006/relationships" id="260" r:id="R17b5fdb37d734f6c"/>
    <p:sldId xmlns:r="http://schemas.openxmlformats.org/officeDocument/2006/relationships" id="261" r:id="Rafaeb05d32e54d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ef389eda43486f" /><Relationship Type="http://schemas.openxmlformats.org/officeDocument/2006/relationships/slide" Target="/ppt/slides/slide1.xml" Id="R82b7de267a474666" /><Relationship Type="http://schemas.openxmlformats.org/officeDocument/2006/relationships/slide" Target="/ppt/slides/slide2.xml" Id="R0db25087e591441e" /><Relationship Type="http://schemas.openxmlformats.org/officeDocument/2006/relationships/slide" Target="/ppt/slides/slide3.xml" Id="Rab2ed612ffde4f61" /><Relationship Type="http://schemas.openxmlformats.org/officeDocument/2006/relationships/slide" Target="/ppt/slides/slide4.xml" Id="Rfbc3a367543f438e" /><Relationship Type="http://schemas.openxmlformats.org/officeDocument/2006/relationships/slide" Target="/ppt/slides/slide5.xml" Id="R17b5fdb37d734f6c" /><Relationship Type="http://schemas.openxmlformats.org/officeDocument/2006/relationships/slide" Target="/ppt/slides/slide6.xml" Id="Rafaeb05d32e54d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abe735b3374b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23f9f61574417" /><Relationship Type="http://schemas.openxmlformats.org/officeDocument/2006/relationships/theme" Target="/ppt/slideMasters/theme/theme1.xml" Id="R82e209bfe01448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623f9f615744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1d8b2645944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7e3cd6c264f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2aeb13bda40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a91a6713245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b855173a64d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3d4578acf4e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HVERVEN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Bratvoldgrenda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