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fdd33474f2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ce3650453642db"/>
  </p:sldMasterIdLst>
  <p:sldIdLst>
    <p:sldId xmlns:r="http://schemas.openxmlformats.org/officeDocument/2006/relationships" id="256" r:id="Rd7f316bd68f847e3"/>
    <p:sldId xmlns:r="http://schemas.openxmlformats.org/officeDocument/2006/relationships" id="257" r:id="R7067c16cf16e4812"/>
    <p:sldId xmlns:r="http://schemas.openxmlformats.org/officeDocument/2006/relationships" id="258" r:id="R51d0888c0ba3442b"/>
    <p:sldId xmlns:r="http://schemas.openxmlformats.org/officeDocument/2006/relationships" id="259" r:id="R0cd3a008a64a471e"/>
    <p:sldId xmlns:r="http://schemas.openxmlformats.org/officeDocument/2006/relationships" id="260" r:id="R93c7a1d0fd1f444d"/>
    <p:sldId xmlns:r="http://schemas.openxmlformats.org/officeDocument/2006/relationships" id="261" r:id="R7a5bcbe621394e9b"/>
    <p:sldId xmlns:r="http://schemas.openxmlformats.org/officeDocument/2006/relationships" id="262" r:id="R84f73920e131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ce3650453642db" /><Relationship Type="http://schemas.openxmlformats.org/officeDocument/2006/relationships/slide" Target="/ppt/slides/slide1.xml" Id="Rd7f316bd68f847e3" /><Relationship Type="http://schemas.openxmlformats.org/officeDocument/2006/relationships/slide" Target="/ppt/slides/slide2.xml" Id="R7067c16cf16e4812" /><Relationship Type="http://schemas.openxmlformats.org/officeDocument/2006/relationships/slide" Target="/ppt/slides/slide3.xml" Id="R51d0888c0ba3442b" /><Relationship Type="http://schemas.openxmlformats.org/officeDocument/2006/relationships/slide" Target="/ppt/slides/slide4.xml" Id="R0cd3a008a64a471e" /><Relationship Type="http://schemas.openxmlformats.org/officeDocument/2006/relationships/slide" Target="/ppt/slides/slide5.xml" Id="R93c7a1d0fd1f444d" /><Relationship Type="http://schemas.openxmlformats.org/officeDocument/2006/relationships/slide" Target="/ppt/slides/slide6.xml" Id="R7a5bcbe621394e9b" /><Relationship Type="http://schemas.openxmlformats.org/officeDocument/2006/relationships/slide" Target="/ppt/slides/slide7.xml" Id="R84f73920e131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361554166e47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e335242434d47" /><Relationship Type="http://schemas.openxmlformats.org/officeDocument/2006/relationships/theme" Target="/ppt/slideMasters/theme/theme1.xml" Id="R5631490304b549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3e335242434d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6b5ba81da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3df1f1c9543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5a2a08ed24e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3e032871243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437a6c49847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064207e884d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c49ddd7bbb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26 114 242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26 114 242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MARTIN GREPPERUD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Bronserøysa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989 130 641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HIA HOLDING AS</a:t>
            </a:r>
          </a:p>
        </p:txBody>
      </p:sp>
    </p:spTree>
  </p:cSld>
  <p:clrMapOvr>
    <a:masterClrMapping xmlns:a="http://schemas.openxmlformats.org/drawingml/2006/main"/>
  </p:clrMapOvr>
</p:sld>
</file>